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8"/>
  </p:notesMasterIdLst>
  <p:sldIdLst>
    <p:sldId id="256" r:id="rId2"/>
    <p:sldId id="276" r:id="rId3"/>
    <p:sldId id="257" r:id="rId4"/>
    <p:sldId id="258" r:id="rId5"/>
    <p:sldId id="259" r:id="rId6"/>
    <p:sldId id="288" r:id="rId7"/>
    <p:sldId id="289" r:id="rId8"/>
    <p:sldId id="261" r:id="rId9"/>
    <p:sldId id="262" r:id="rId10"/>
    <p:sldId id="284" r:id="rId11"/>
    <p:sldId id="283" r:id="rId12"/>
    <p:sldId id="287" r:id="rId13"/>
    <p:sldId id="268" r:id="rId14"/>
    <p:sldId id="272" r:id="rId15"/>
    <p:sldId id="273" r:id="rId16"/>
    <p:sldId id="290" r:id="rId17"/>
    <p:sldId id="274" r:id="rId18"/>
    <p:sldId id="275" r:id="rId19"/>
    <p:sldId id="285" r:id="rId20"/>
    <p:sldId id="280" r:id="rId21"/>
    <p:sldId id="270" r:id="rId22"/>
    <p:sldId id="267" r:id="rId23"/>
    <p:sldId id="269" r:id="rId24"/>
    <p:sldId id="277" r:id="rId25"/>
    <p:sldId id="282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1B6041-DEC8-45C5-811F-E298063AEFFF}">
          <p14:sldIdLst>
            <p14:sldId id="256"/>
          </p14:sldIdLst>
        </p14:section>
        <p14:section name="Untitled Section" id="{A9EE8724-1C25-4967-B7AD-9FE034B5449E}">
          <p14:sldIdLst>
            <p14:sldId id="276"/>
            <p14:sldId id="257"/>
            <p14:sldId id="258"/>
            <p14:sldId id="259"/>
            <p14:sldId id="288"/>
            <p14:sldId id="289"/>
            <p14:sldId id="261"/>
            <p14:sldId id="262"/>
            <p14:sldId id="284"/>
            <p14:sldId id="283"/>
          </p14:sldIdLst>
        </p14:section>
        <p14:section name="Цикл розвідки" id="{134846F3-F3F6-446C-A7D2-93773DBF9FB5}">
          <p14:sldIdLst>
            <p14:sldId id="287"/>
            <p14:sldId id="268"/>
            <p14:sldId id="272"/>
            <p14:sldId id="273"/>
            <p14:sldId id="290"/>
            <p14:sldId id="274"/>
            <p14:sldId id="275"/>
            <p14:sldId id="285"/>
            <p14:sldId id="280"/>
            <p14:sldId id="270"/>
          </p14:sldIdLst>
        </p14:section>
        <p14:section name="Addenum" id="{845669B6-B864-41CC-89A0-AF0B0DB94EA7}">
          <p14:sldIdLst>
            <p14:sldId id="267"/>
            <p14:sldId id="269"/>
            <p14:sldId id="277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221" autoAdjust="0"/>
  </p:normalViewPr>
  <p:slideViewPr>
    <p:cSldViewPr snapToGrid="0">
      <p:cViewPr varScale="1">
        <p:scale>
          <a:sx n="75" d="100"/>
          <a:sy n="75" d="100"/>
        </p:scale>
        <p:origin x="110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85024154589372E-2"/>
          <c:y val="2.7035332877132251E-2"/>
          <c:w val="0.97342995169082125"/>
          <c:h val="0.945929334245735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Полювання на загрози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08-4D1B-B0A3-EBB566E682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Обгрунтування інвестицій в системи кібербезпеки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08-4D1B-B0A3-EBB566E682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Відповідність регуляторним вимогам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8-4D1B-B0A3-EBB566E6826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Моніторинг суб'єктів загроз ворожих держав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08-4D1B-B0A3-EBB566E6826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Пріоритезація усунення вразливостей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08-4D1B-B0A3-EBB566E6826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Блокування / виявлення за допомогою комерційних або відкритих потоків РЗ (TI feeds)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08-4D1B-B0A3-EBB566E6826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Інформування управлініських процесів СУІБ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0%</c:formatCode>
                <c:ptCount val="1"/>
                <c:pt idx="0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08-4D1B-B0A3-EBB566E6826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Тренування команд безпеки / підвищення обізнаності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0%</c:formatCode>
                <c:ptCount val="1"/>
                <c:pt idx="0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708-4D1B-B0A3-EBB566E682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921520063"/>
        <c:axId val="921533503"/>
      </c:barChart>
      <c:catAx>
        <c:axId val="92152006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21533503"/>
        <c:crosses val="autoZero"/>
        <c:auto val="1"/>
        <c:lblAlgn val="ctr"/>
        <c:lblOffset val="100"/>
        <c:noMultiLvlLbl val="0"/>
      </c:catAx>
      <c:valAx>
        <c:axId val="921533503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921520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socprime.com/" TargetMode="Externa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ti-cmm.org/" TargetMode="External"/><Relationship Id="rId1" Type="http://schemas.openxmlformats.org/officeDocument/2006/relationships/hyperlink" Target="https://nvlpubs.nist.gov/nistpubs/SpecialPublications/NIST.SP.800-150.pdf" TargetMode="External"/><Relationship Id="rId4" Type="http://schemas.openxmlformats.org/officeDocument/2006/relationships/image" Target="../media/image32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blog.sekoia.io/the-dprk-delicate-sound-of-cyber/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blog.sekoia.io/iran-cyber-threat-overview/" TargetMode="External"/><Relationship Id="rId1" Type="http://schemas.openxmlformats.org/officeDocument/2006/relationships/hyperlink" Target="https://blog.sekoia.io/one-year-after-the-cyber-implications-of-the-russo-ukrainian-war/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blog.sekoia.io/a-three-beats-waltz-the-ecosystem-behind-chinese-state-sponsored-cyber-threats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s.cisa.gov/tools/nice-framework/work-role/threat-analysis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register.nqa.gov.ua/profstandart/analitik-zagroz-bezpeki" TargetMode="External"/><Relationship Id="rId1" Type="http://schemas.openxmlformats.org/officeDocument/2006/relationships/hyperlink" Target="https://arcx.io/courses/cyber-threat-intelligence-101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crest-approved.org/discipline/threat-intelligence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iligran.io/platforms/opencti/" TargetMode="External"/><Relationship Id="rId1" Type="http://schemas.openxmlformats.org/officeDocument/2006/relationships/hyperlink" Target="https://www.misp-project.org/" TargetMode="External"/><Relationship Id="rId4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s://socprime.com/" TargetMode="External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cti-cmm.org/" TargetMode="External"/><Relationship Id="rId2" Type="http://schemas.openxmlformats.org/officeDocument/2006/relationships/image" Target="../media/image31.png"/><Relationship Id="rId1" Type="http://schemas.openxmlformats.org/officeDocument/2006/relationships/hyperlink" Target="https://nvlpubs.nist.gov/nistpubs/SpecialPublications/NIST.SP.800-150.pdf" TargetMode="External"/><Relationship Id="rId4" Type="http://schemas.openxmlformats.org/officeDocument/2006/relationships/image" Target="../media/image32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blog.sekoia.io/iran-cyber-threat-overview/" TargetMode="External"/><Relationship Id="rId7" Type="http://schemas.openxmlformats.org/officeDocument/2006/relationships/hyperlink" Target="https://blog.sekoia.io/a-three-beats-waltz-the-ecosystem-behind-chinese-state-sponsored-cyber-threats/" TargetMode="External"/><Relationship Id="rId2" Type="http://schemas.openxmlformats.org/officeDocument/2006/relationships/image" Target="../media/image34.png"/><Relationship Id="rId1" Type="http://schemas.openxmlformats.org/officeDocument/2006/relationships/hyperlink" Target="https://blog.sekoia.io/one-year-after-the-cyber-implications-of-the-russo-ukrainian-war/" TargetMode="External"/><Relationship Id="rId6" Type="http://schemas.openxmlformats.org/officeDocument/2006/relationships/image" Target="../media/image36.png"/><Relationship Id="rId5" Type="http://schemas.openxmlformats.org/officeDocument/2006/relationships/hyperlink" Target="https://blog.sekoia.io/the-dprk-delicate-sound-of-cyber/" TargetMode="External"/><Relationship Id="rId4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st-approved.org/discipline/threat-intelligence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hyperlink" Target="https://arcx.io/courses/cyber-threat-intelligence-101" TargetMode="External"/><Relationship Id="rId6" Type="http://schemas.openxmlformats.org/officeDocument/2006/relationships/hyperlink" Target="https://niccs.cisa.gov/tools/nice-framework/work-role/threat-analysis" TargetMode="External"/><Relationship Id="rId5" Type="http://schemas.openxmlformats.org/officeDocument/2006/relationships/hyperlink" Target="https://register.nqa.gov.ua/profstandart/analitik-zagroz-bezpeki" TargetMode="External"/><Relationship Id="rId4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filigran.io/platforms/opencti/" TargetMode="External"/><Relationship Id="rId2" Type="http://schemas.openxmlformats.org/officeDocument/2006/relationships/image" Target="../media/image13.png"/><Relationship Id="rId1" Type="http://schemas.openxmlformats.org/officeDocument/2006/relationships/hyperlink" Target="https://www.misp-project.org/" TargetMode="External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5DCFA4-0786-434E-84A1-3D12C2790E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B793652-A3EB-4EF6-9D4E-27B13C9BB50B}">
      <dgm:prSet phldrT="[Text]"/>
      <dgm:spPr/>
      <dgm:t>
        <a:bodyPr/>
        <a:lstStyle/>
        <a:p>
          <a:r>
            <a:rPr lang="uk-UA" dirty="0"/>
            <a:t>Іван Гокін</a:t>
          </a:r>
        </a:p>
      </dgm:t>
    </dgm:pt>
    <dgm:pt modelId="{DC15DE50-C6AB-4C18-97B6-0745A533691D}" type="parTrans" cxnId="{E64E1AF8-B441-48B1-B7BB-F4A9878BADD8}">
      <dgm:prSet/>
      <dgm:spPr/>
      <dgm:t>
        <a:bodyPr/>
        <a:lstStyle/>
        <a:p>
          <a:endParaRPr lang="uk-UA"/>
        </a:p>
      </dgm:t>
    </dgm:pt>
    <dgm:pt modelId="{EC075536-0627-47CD-BE92-7F848D54D2AF}" type="sibTrans" cxnId="{E64E1AF8-B441-48B1-B7BB-F4A9878BADD8}">
      <dgm:prSet/>
      <dgm:spPr/>
      <dgm:t>
        <a:bodyPr/>
        <a:lstStyle/>
        <a:p>
          <a:endParaRPr lang="uk-UA"/>
        </a:p>
      </dgm:t>
    </dgm:pt>
    <dgm:pt modelId="{50B521F9-E563-40BA-9A8A-1927C86B5EB7}">
      <dgm:prSet/>
      <dgm:spPr/>
      <dgm:t>
        <a:bodyPr/>
        <a:lstStyle/>
        <a:p>
          <a:r>
            <a:rPr lang="uk-UA" dirty="0"/>
            <a:t>ІТ-аудитор, </a:t>
          </a:r>
          <a:r>
            <a:rPr lang="en-US" dirty="0"/>
            <a:t>CISA</a:t>
          </a:r>
          <a:r>
            <a:rPr lang="uk-UA" dirty="0"/>
            <a:t>, 5+ років досвіду в консалтингу та аудиті</a:t>
          </a:r>
          <a:endParaRPr lang="en-US" dirty="0"/>
        </a:p>
      </dgm:t>
    </dgm:pt>
    <dgm:pt modelId="{2E980D38-3469-4BE0-941B-64ABE7EAC944}" type="parTrans" cxnId="{048C4915-D7E9-4158-95E3-E97C7E50409B}">
      <dgm:prSet/>
      <dgm:spPr/>
      <dgm:t>
        <a:bodyPr/>
        <a:lstStyle/>
        <a:p>
          <a:endParaRPr lang="uk-UA"/>
        </a:p>
      </dgm:t>
    </dgm:pt>
    <dgm:pt modelId="{F4DB58CC-BDFB-4A71-87CD-36BB41805DCC}" type="sibTrans" cxnId="{048C4915-D7E9-4158-95E3-E97C7E50409B}">
      <dgm:prSet/>
      <dgm:spPr/>
      <dgm:t>
        <a:bodyPr/>
        <a:lstStyle/>
        <a:p>
          <a:endParaRPr lang="uk-UA"/>
        </a:p>
      </dgm:t>
    </dgm:pt>
    <dgm:pt modelId="{7E6F276B-64B4-42CB-A2F0-8B9E499C2189}">
      <dgm:prSet/>
      <dgm:spPr/>
      <dgm:t>
        <a:bodyPr/>
        <a:lstStyle/>
        <a:p>
          <a:r>
            <a:rPr lang="uk-UA" dirty="0"/>
            <a:t>У зв’язку з війною рф проти нашої країни мені стало цікаво розібратись, що таке розвідка кіберзагроз, бо наше керівництво має бути забезпечене актуальною та дієвою інформацією про кіберзагрози</a:t>
          </a:r>
        </a:p>
      </dgm:t>
    </dgm:pt>
    <dgm:pt modelId="{91119015-91F3-439C-B7F0-4F591D111A93}" type="parTrans" cxnId="{BFAD81D2-8DFC-4523-8C75-96C10954A4A9}">
      <dgm:prSet/>
      <dgm:spPr/>
      <dgm:t>
        <a:bodyPr/>
        <a:lstStyle/>
        <a:p>
          <a:endParaRPr lang="uk-UA"/>
        </a:p>
      </dgm:t>
    </dgm:pt>
    <dgm:pt modelId="{EEE027E4-D079-4464-90A7-53EB5F65BDFD}" type="sibTrans" cxnId="{BFAD81D2-8DFC-4523-8C75-96C10954A4A9}">
      <dgm:prSet/>
      <dgm:spPr/>
      <dgm:t>
        <a:bodyPr/>
        <a:lstStyle/>
        <a:p>
          <a:endParaRPr lang="uk-UA"/>
        </a:p>
      </dgm:t>
    </dgm:pt>
    <dgm:pt modelId="{70E40CF7-91FF-4D32-B87B-83050DF40F07}" type="pres">
      <dgm:prSet presAssocID="{255DCFA4-0786-434E-84A1-3D12C2790EE5}" presName="vert0" presStyleCnt="0">
        <dgm:presLayoutVars>
          <dgm:dir/>
          <dgm:animOne val="branch"/>
          <dgm:animLvl val="lvl"/>
        </dgm:presLayoutVars>
      </dgm:prSet>
      <dgm:spPr/>
    </dgm:pt>
    <dgm:pt modelId="{68F3CAC3-CF8A-4EC4-AF4D-510C14E41CA6}" type="pres">
      <dgm:prSet presAssocID="{6B793652-A3EB-4EF6-9D4E-27B13C9BB50B}" presName="thickLine" presStyleLbl="alignNode1" presStyleIdx="0" presStyleCnt="3"/>
      <dgm:spPr/>
    </dgm:pt>
    <dgm:pt modelId="{C71880EB-A944-45E5-A154-6BB700618BC1}" type="pres">
      <dgm:prSet presAssocID="{6B793652-A3EB-4EF6-9D4E-27B13C9BB50B}" presName="horz1" presStyleCnt="0"/>
      <dgm:spPr/>
    </dgm:pt>
    <dgm:pt modelId="{A20A9AB1-DA5C-4FF3-AAC2-2B187608D1EE}" type="pres">
      <dgm:prSet presAssocID="{6B793652-A3EB-4EF6-9D4E-27B13C9BB50B}" presName="tx1" presStyleLbl="revTx" presStyleIdx="0" presStyleCnt="3"/>
      <dgm:spPr/>
    </dgm:pt>
    <dgm:pt modelId="{77038BBC-8ADF-4BFE-ADA0-CC74834F5346}" type="pres">
      <dgm:prSet presAssocID="{6B793652-A3EB-4EF6-9D4E-27B13C9BB50B}" presName="vert1" presStyleCnt="0"/>
      <dgm:spPr/>
    </dgm:pt>
    <dgm:pt modelId="{614BFD3E-1346-4B92-A8D3-DFA1CC9560A5}" type="pres">
      <dgm:prSet presAssocID="{50B521F9-E563-40BA-9A8A-1927C86B5EB7}" presName="thickLine" presStyleLbl="alignNode1" presStyleIdx="1" presStyleCnt="3"/>
      <dgm:spPr/>
    </dgm:pt>
    <dgm:pt modelId="{0338F98B-43B4-46DF-AA33-DC3620D94209}" type="pres">
      <dgm:prSet presAssocID="{50B521F9-E563-40BA-9A8A-1927C86B5EB7}" presName="horz1" presStyleCnt="0"/>
      <dgm:spPr/>
    </dgm:pt>
    <dgm:pt modelId="{618412F2-651E-4003-9302-52475A30F23E}" type="pres">
      <dgm:prSet presAssocID="{50B521F9-E563-40BA-9A8A-1927C86B5EB7}" presName="tx1" presStyleLbl="revTx" presStyleIdx="1" presStyleCnt="3"/>
      <dgm:spPr/>
    </dgm:pt>
    <dgm:pt modelId="{AB8B313A-C298-45CF-9EB3-88234AB96948}" type="pres">
      <dgm:prSet presAssocID="{50B521F9-E563-40BA-9A8A-1927C86B5EB7}" presName="vert1" presStyleCnt="0"/>
      <dgm:spPr/>
    </dgm:pt>
    <dgm:pt modelId="{F402487F-4185-46C3-9152-39B080D5EA15}" type="pres">
      <dgm:prSet presAssocID="{7E6F276B-64B4-42CB-A2F0-8B9E499C2189}" presName="thickLine" presStyleLbl="alignNode1" presStyleIdx="2" presStyleCnt="3"/>
      <dgm:spPr/>
    </dgm:pt>
    <dgm:pt modelId="{E67B9E1E-10DB-4586-877A-87171417F084}" type="pres">
      <dgm:prSet presAssocID="{7E6F276B-64B4-42CB-A2F0-8B9E499C2189}" presName="horz1" presStyleCnt="0"/>
      <dgm:spPr/>
    </dgm:pt>
    <dgm:pt modelId="{98BBB172-9100-4F77-ADFD-610A6FE95EFF}" type="pres">
      <dgm:prSet presAssocID="{7E6F276B-64B4-42CB-A2F0-8B9E499C2189}" presName="tx1" presStyleLbl="revTx" presStyleIdx="2" presStyleCnt="3"/>
      <dgm:spPr/>
    </dgm:pt>
    <dgm:pt modelId="{2DC2B529-C76C-4D86-BCBA-E88D28D0CD11}" type="pres">
      <dgm:prSet presAssocID="{7E6F276B-64B4-42CB-A2F0-8B9E499C2189}" presName="vert1" presStyleCnt="0"/>
      <dgm:spPr/>
    </dgm:pt>
  </dgm:ptLst>
  <dgm:cxnLst>
    <dgm:cxn modelId="{048C4915-D7E9-4158-95E3-E97C7E50409B}" srcId="{255DCFA4-0786-434E-84A1-3D12C2790EE5}" destId="{50B521F9-E563-40BA-9A8A-1927C86B5EB7}" srcOrd="1" destOrd="0" parTransId="{2E980D38-3469-4BE0-941B-64ABE7EAC944}" sibTransId="{F4DB58CC-BDFB-4A71-87CD-36BB41805DCC}"/>
    <dgm:cxn modelId="{E9150417-4434-443B-BF3C-0C4A3C0278EF}" type="presOf" srcId="{255DCFA4-0786-434E-84A1-3D12C2790EE5}" destId="{70E40CF7-91FF-4D32-B87B-83050DF40F07}" srcOrd="0" destOrd="0" presId="urn:microsoft.com/office/officeart/2008/layout/LinedList"/>
    <dgm:cxn modelId="{5FB5797D-701F-4BB4-B6EE-64E96AFB4683}" type="presOf" srcId="{50B521F9-E563-40BA-9A8A-1927C86B5EB7}" destId="{618412F2-651E-4003-9302-52475A30F23E}" srcOrd="0" destOrd="0" presId="urn:microsoft.com/office/officeart/2008/layout/LinedList"/>
    <dgm:cxn modelId="{BFAD81D2-8DFC-4523-8C75-96C10954A4A9}" srcId="{255DCFA4-0786-434E-84A1-3D12C2790EE5}" destId="{7E6F276B-64B4-42CB-A2F0-8B9E499C2189}" srcOrd="2" destOrd="0" parTransId="{91119015-91F3-439C-B7F0-4F591D111A93}" sibTransId="{EEE027E4-D079-4464-90A7-53EB5F65BDFD}"/>
    <dgm:cxn modelId="{2B8CD9E0-42C0-48D0-8623-1A19817D08B0}" type="presOf" srcId="{6B793652-A3EB-4EF6-9D4E-27B13C9BB50B}" destId="{A20A9AB1-DA5C-4FF3-AAC2-2B187608D1EE}" srcOrd="0" destOrd="0" presId="urn:microsoft.com/office/officeart/2008/layout/LinedList"/>
    <dgm:cxn modelId="{D68917EA-D887-4B57-90ED-3C5A4B0F9806}" type="presOf" srcId="{7E6F276B-64B4-42CB-A2F0-8B9E499C2189}" destId="{98BBB172-9100-4F77-ADFD-610A6FE95EFF}" srcOrd="0" destOrd="0" presId="urn:microsoft.com/office/officeart/2008/layout/LinedList"/>
    <dgm:cxn modelId="{E64E1AF8-B441-48B1-B7BB-F4A9878BADD8}" srcId="{255DCFA4-0786-434E-84A1-3D12C2790EE5}" destId="{6B793652-A3EB-4EF6-9D4E-27B13C9BB50B}" srcOrd="0" destOrd="0" parTransId="{DC15DE50-C6AB-4C18-97B6-0745A533691D}" sibTransId="{EC075536-0627-47CD-BE92-7F848D54D2AF}"/>
    <dgm:cxn modelId="{833D7129-F100-4FD6-8FA0-DE2874BBC0E5}" type="presParOf" srcId="{70E40CF7-91FF-4D32-B87B-83050DF40F07}" destId="{68F3CAC3-CF8A-4EC4-AF4D-510C14E41CA6}" srcOrd="0" destOrd="0" presId="urn:microsoft.com/office/officeart/2008/layout/LinedList"/>
    <dgm:cxn modelId="{68F29FE2-A7FA-49AF-824D-B547734B1E64}" type="presParOf" srcId="{70E40CF7-91FF-4D32-B87B-83050DF40F07}" destId="{C71880EB-A944-45E5-A154-6BB700618BC1}" srcOrd="1" destOrd="0" presId="urn:microsoft.com/office/officeart/2008/layout/LinedList"/>
    <dgm:cxn modelId="{C6ED7162-8F54-4A05-9204-2E2788949710}" type="presParOf" srcId="{C71880EB-A944-45E5-A154-6BB700618BC1}" destId="{A20A9AB1-DA5C-4FF3-AAC2-2B187608D1EE}" srcOrd="0" destOrd="0" presId="urn:microsoft.com/office/officeart/2008/layout/LinedList"/>
    <dgm:cxn modelId="{867813D5-0614-498C-A40B-E1339DC20C4A}" type="presParOf" srcId="{C71880EB-A944-45E5-A154-6BB700618BC1}" destId="{77038BBC-8ADF-4BFE-ADA0-CC74834F5346}" srcOrd="1" destOrd="0" presId="urn:microsoft.com/office/officeart/2008/layout/LinedList"/>
    <dgm:cxn modelId="{CA1CE5DD-17B6-472E-8A50-CA1527FE0971}" type="presParOf" srcId="{70E40CF7-91FF-4D32-B87B-83050DF40F07}" destId="{614BFD3E-1346-4B92-A8D3-DFA1CC9560A5}" srcOrd="2" destOrd="0" presId="urn:microsoft.com/office/officeart/2008/layout/LinedList"/>
    <dgm:cxn modelId="{FBD668AC-A7BD-4826-ABF0-0610AF12B8EA}" type="presParOf" srcId="{70E40CF7-91FF-4D32-B87B-83050DF40F07}" destId="{0338F98B-43B4-46DF-AA33-DC3620D94209}" srcOrd="3" destOrd="0" presId="urn:microsoft.com/office/officeart/2008/layout/LinedList"/>
    <dgm:cxn modelId="{E53B3FB5-0837-477C-84BD-73A2D2539B6A}" type="presParOf" srcId="{0338F98B-43B4-46DF-AA33-DC3620D94209}" destId="{618412F2-651E-4003-9302-52475A30F23E}" srcOrd="0" destOrd="0" presId="urn:microsoft.com/office/officeart/2008/layout/LinedList"/>
    <dgm:cxn modelId="{F18C528D-AD66-48AF-BE09-44880419DD05}" type="presParOf" srcId="{0338F98B-43B4-46DF-AA33-DC3620D94209}" destId="{AB8B313A-C298-45CF-9EB3-88234AB96948}" srcOrd="1" destOrd="0" presId="urn:microsoft.com/office/officeart/2008/layout/LinedList"/>
    <dgm:cxn modelId="{5BCD4B26-C707-44F5-9233-3C4560CAD501}" type="presParOf" srcId="{70E40CF7-91FF-4D32-B87B-83050DF40F07}" destId="{F402487F-4185-46C3-9152-39B080D5EA15}" srcOrd="4" destOrd="0" presId="urn:microsoft.com/office/officeart/2008/layout/LinedList"/>
    <dgm:cxn modelId="{95CF7061-663D-4416-B906-5228A542A0BE}" type="presParOf" srcId="{70E40CF7-91FF-4D32-B87B-83050DF40F07}" destId="{E67B9E1E-10DB-4586-877A-87171417F084}" srcOrd="5" destOrd="0" presId="urn:microsoft.com/office/officeart/2008/layout/LinedList"/>
    <dgm:cxn modelId="{F0F9BCE3-977F-49F9-A51B-3BFD67DB3DFB}" type="presParOf" srcId="{E67B9E1E-10DB-4586-877A-87171417F084}" destId="{98BBB172-9100-4F77-ADFD-610A6FE95EFF}" srcOrd="0" destOrd="0" presId="urn:microsoft.com/office/officeart/2008/layout/LinedList"/>
    <dgm:cxn modelId="{CD4B7733-C191-4438-B003-A278C66B533F}" type="presParOf" srcId="{E67B9E1E-10DB-4586-877A-87171417F084}" destId="{2DC2B529-C76C-4D86-BCBA-E88D28D0CD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C6E28D-53AB-42E0-92A0-7FB00D1AD0C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</dgm:pt>
    <dgm:pt modelId="{1E1D3108-83D3-4992-90BF-F20BAC4DE36E}">
      <dgm:prSet phldrT="[Text]"/>
      <dgm:spPr/>
      <dgm:t>
        <a:bodyPr/>
        <a:lstStyle/>
        <a:p>
          <a:r>
            <a:rPr lang="uk-UA" dirty="0"/>
            <a:t>Планування та спрямування</a:t>
          </a:r>
        </a:p>
      </dgm:t>
    </dgm:pt>
    <dgm:pt modelId="{CF39B8F3-34A4-4C26-A64D-88A2AD4522A7}" type="parTrans" cxnId="{3DF7948B-0413-45AB-B13A-098AE1BCE173}">
      <dgm:prSet/>
      <dgm:spPr/>
      <dgm:t>
        <a:bodyPr/>
        <a:lstStyle/>
        <a:p>
          <a:endParaRPr lang="uk-UA"/>
        </a:p>
      </dgm:t>
    </dgm:pt>
    <dgm:pt modelId="{D40F14A8-7CA9-402C-ADF9-B3B13F5086AD}" type="sibTrans" cxnId="{3DF7948B-0413-45AB-B13A-098AE1BCE173}">
      <dgm:prSet/>
      <dgm:spPr/>
      <dgm:t>
        <a:bodyPr/>
        <a:lstStyle/>
        <a:p>
          <a:endParaRPr lang="uk-UA"/>
        </a:p>
      </dgm:t>
    </dgm:pt>
    <dgm:pt modelId="{BD564B39-F9EB-476B-96A6-88691C343362}">
      <dgm:prSet phldrT="[Text]"/>
      <dgm:spPr/>
      <dgm:t>
        <a:bodyPr/>
        <a:lstStyle/>
        <a:p>
          <a:r>
            <a:rPr lang="uk-UA" dirty="0"/>
            <a:t>Збір</a:t>
          </a:r>
        </a:p>
      </dgm:t>
    </dgm:pt>
    <dgm:pt modelId="{112DD06F-FDA9-44AC-88E0-7887334BB11E}" type="parTrans" cxnId="{136771FC-7CDC-4A75-A777-72E739844D53}">
      <dgm:prSet/>
      <dgm:spPr/>
      <dgm:t>
        <a:bodyPr/>
        <a:lstStyle/>
        <a:p>
          <a:endParaRPr lang="uk-UA"/>
        </a:p>
      </dgm:t>
    </dgm:pt>
    <dgm:pt modelId="{8625CF43-86F1-42A7-8307-6CE882491F93}" type="sibTrans" cxnId="{136771FC-7CDC-4A75-A777-72E739844D53}">
      <dgm:prSet/>
      <dgm:spPr/>
      <dgm:t>
        <a:bodyPr/>
        <a:lstStyle/>
        <a:p>
          <a:endParaRPr lang="uk-UA"/>
        </a:p>
      </dgm:t>
    </dgm:pt>
    <dgm:pt modelId="{D778454D-60AD-4E04-8CC1-3FFC0ABEC5E0}">
      <dgm:prSet phldrT="[Text]"/>
      <dgm:spPr/>
      <dgm:t>
        <a:bodyPr/>
        <a:lstStyle/>
        <a:p>
          <a:r>
            <a:rPr lang="uk-UA" dirty="0"/>
            <a:t>Обробка</a:t>
          </a:r>
        </a:p>
      </dgm:t>
    </dgm:pt>
    <dgm:pt modelId="{87A4796B-7459-45C9-A39B-3227CB683E11}" type="parTrans" cxnId="{E65249BE-915A-4D82-9844-F1B5DF0A96AB}">
      <dgm:prSet/>
      <dgm:spPr/>
      <dgm:t>
        <a:bodyPr/>
        <a:lstStyle/>
        <a:p>
          <a:endParaRPr lang="uk-UA"/>
        </a:p>
      </dgm:t>
    </dgm:pt>
    <dgm:pt modelId="{D3BDBC1C-6909-4C59-9AF9-60F1636DE765}" type="sibTrans" cxnId="{E65249BE-915A-4D82-9844-F1B5DF0A96AB}">
      <dgm:prSet/>
      <dgm:spPr/>
      <dgm:t>
        <a:bodyPr/>
        <a:lstStyle/>
        <a:p>
          <a:endParaRPr lang="uk-UA"/>
        </a:p>
      </dgm:t>
    </dgm:pt>
    <dgm:pt modelId="{EF39E952-83B9-4F8F-9D14-16E355FB27E9}">
      <dgm:prSet phldrT="[Text]"/>
      <dgm:spPr/>
      <dgm:t>
        <a:bodyPr/>
        <a:lstStyle/>
        <a:p>
          <a:r>
            <a:rPr lang="uk-UA" dirty="0"/>
            <a:t>Аналіз</a:t>
          </a:r>
        </a:p>
      </dgm:t>
    </dgm:pt>
    <dgm:pt modelId="{34EEA413-A867-437A-9546-603E9CF1E85A}" type="parTrans" cxnId="{B3589830-7E8A-461E-B4C7-D6745CD3DDC3}">
      <dgm:prSet/>
      <dgm:spPr/>
      <dgm:t>
        <a:bodyPr/>
        <a:lstStyle/>
        <a:p>
          <a:endParaRPr lang="uk-UA"/>
        </a:p>
      </dgm:t>
    </dgm:pt>
    <dgm:pt modelId="{186B8B34-496D-434A-AE3A-86252CF5B11A}" type="sibTrans" cxnId="{B3589830-7E8A-461E-B4C7-D6745CD3DDC3}">
      <dgm:prSet/>
      <dgm:spPr/>
      <dgm:t>
        <a:bodyPr/>
        <a:lstStyle/>
        <a:p>
          <a:endParaRPr lang="uk-UA"/>
        </a:p>
      </dgm:t>
    </dgm:pt>
    <dgm:pt modelId="{698C0D21-EE5F-4A91-971E-F5DE2BE42715}">
      <dgm:prSet phldrT="[Text]"/>
      <dgm:spPr/>
      <dgm:t>
        <a:bodyPr/>
        <a:lstStyle/>
        <a:p>
          <a:r>
            <a:rPr lang="uk-UA" dirty="0"/>
            <a:t>Інформування</a:t>
          </a:r>
        </a:p>
      </dgm:t>
    </dgm:pt>
    <dgm:pt modelId="{66857A1E-0C74-4DFB-AC17-DA489D99241E}" type="parTrans" cxnId="{129B8B62-0926-4E84-B2CF-45E9A2FAA913}">
      <dgm:prSet/>
      <dgm:spPr/>
      <dgm:t>
        <a:bodyPr/>
        <a:lstStyle/>
        <a:p>
          <a:endParaRPr lang="uk-UA"/>
        </a:p>
      </dgm:t>
    </dgm:pt>
    <dgm:pt modelId="{70A7B6F5-2F29-48E9-A35D-E5AE5380D051}" type="sibTrans" cxnId="{129B8B62-0926-4E84-B2CF-45E9A2FAA913}">
      <dgm:prSet/>
      <dgm:spPr/>
      <dgm:t>
        <a:bodyPr/>
        <a:lstStyle/>
        <a:p>
          <a:endParaRPr lang="uk-UA"/>
        </a:p>
      </dgm:t>
    </dgm:pt>
    <dgm:pt modelId="{AABAAC5C-4945-47C8-B850-D5C6DE8BDC4F}" type="pres">
      <dgm:prSet presAssocID="{A6C6E28D-53AB-42E0-92A0-7FB00D1AD0CC}" presName="Name0" presStyleCnt="0">
        <dgm:presLayoutVars>
          <dgm:dir/>
          <dgm:resizeHandles val="exact"/>
        </dgm:presLayoutVars>
      </dgm:prSet>
      <dgm:spPr/>
    </dgm:pt>
    <dgm:pt modelId="{CB3B31C0-1B85-4147-82F4-6A844A3C1C19}" type="pres">
      <dgm:prSet presAssocID="{A6C6E28D-53AB-42E0-92A0-7FB00D1AD0CC}" presName="cycle" presStyleCnt="0"/>
      <dgm:spPr/>
    </dgm:pt>
    <dgm:pt modelId="{F66B08A1-A2A5-41FA-882A-75E04A221FC3}" type="pres">
      <dgm:prSet presAssocID="{1E1D3108-83D3-4992-90BF-F20BAC4DE36E}" presName="nodeFirstNode" presStyleLbl="node1" presStyleIdx="0" presStyleCnt="5">
        <dgm:presLayoutVars>
          <dgm:bulletEnabled val="1"/>
        </dgm:presLayoutVars>
      </dgm:prSet>
      <dgm:spPr/>
    </dgm:pt>
    <dgm:pt modelId="{5C4F541F-6D77-4A1A-9CD7-E76682700445}" type="pres">
      <dgm:prSet presAssocID="{D40F14A8-7CA9-402C-ADF9-B3B13F5086AD}" presName="sibTransFirstNode" presStyleLbl="bgShp" presStyleIdx="0" presStyleCnt="1"/>
      <dgm:spPr/>
    </dgm:pt>
    <dgm:pt modelId="{ADC035B8-6A2A-4820-BC82-1F3C413ADA66}" type="pres">
      <dgm:prSet presAssocID="{BD564B39-F9EB-476B-96A6-88691C343362}" presName="nodeFollowingNodes" presStyleLbl="node1" presStyleIdx="1" presStyleCnt="5">
        <dgm:presLayoutVars>
          <dgm:bulletEnabled val="1"/>
        </dgm:presLayoutVars>
      </dgm:prSet>
      <dgm:spPr/>
    </dgm:pt>
    <dgm:pt modelId="{1C6FA795-DD0C-4B65-9B1F-CCFDF61747CA}" type="pres">
      <dgm:prSet presAssocID="{D778454D-60AD-4E04-8CC1-3FFC0ABEC5E0}" presName="nodeFollowingNodes" presStyleLbl="node1" presStyleIdx="2" presStyleCnt="5">
        <dgm:presLayoutVars>
          <dgm:bulletEnabled val="1"/>
        </dgm:presLayoutVars>
      </dgm:prSet>
      <dgm:spPr/>
    </dgm:pt>
    <dgm:pt modelId="{F023F31B-AF89-4341-AEEC-B9DD7B56A3BB}" type="pres">
      <dgm:prSet presAssocID="{EF39E952-83B9-4F8F-9D14-16E355FB27E9}" presName="nodeFollowingNodes" presStyleLbl="node1" presStyleIdx="3" presStyleCnt="5">
        <dgm:presLayoutVars>
          <dgm:bulletEnabled val="1"/>
        </dgm:presLayoutVars>
      </dgm:prSet>
      <dgm:spPr/>
    </dgm:pt>
    <dgm:pt modelId="{8F9204C7-8AD0-4F8D-979C-74B4DDF9942B}" type="pres">
      <dgm:prSet presAssocID="{698C0D21-EE5F-4A91-971E-F5DE2BE4271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3589830-7E8A-461E-B4C7-D6745CD3DDC3}" srcId="{A6C6E28D-53AB-42E0-92A0-7FB00D1AD0CC}" destId="{EF39E952-83B9-4F8F-9D14-16E355FB27E9}" srcOrd="3" destOrd="0" parTransId="{34EEA413-A867-437A-9546-603E9CF1E85A}" sibTransId="{186B8B34-496D-434A-AE3A-86252CF5B11A}"/>
    <dgm:cxn modelId="{129B8B62-0926-4E84-B2CF-45E9A2FAA913}" srcId="{A6C6E28D-53AB-42E0-92A0-7FB00D1AD0CC}" destId="{698C0D21-EE5F-4A91-971E-F5DE2BE42715}" srcOrd="4" destOrd="0" parTransId="{66857A1E-0C74-4DFB-AC17-DA489D99241E}" sibTransId="{70A7B6F5-2F29-48E9-A35D-E5AE5380D051}"/>
    <dgm:cxn modelId="{7B618276-BA7E-4AD3-B3B3-B2646BC4D4E9}" type="presOf" srcId="{D778454D-60AD-4E04-8CC1-3FFC0ABEC5E0}" destId="{1C6FA795-DD0C-4B65-9B1F-CCFDF61747CA}" srcOrd="0" destOrd="0" presId="urn:microsoft.com/office/officeart/2005/8/layout/cycle3"/>
    <dgm:cxn modelId="{3DF7948B-0413-45AB-B13A-098AE1BCE173}" srcId="{A6C6E28D-53AB-42E0-92A0-7FB00D1AD0CC}" destId="{1E1D3108-83D3-4992-90BF-F20BAC4DE36E}" srcOrd="0" destOrd="0" parTransId="{CF39B8F3-34A4-4C26-A64D-88A2AD4522A7}" sibTransId="{D40F14A8-7CA9-402C-ADF9-B3B13F5086AD}"/>
    <dgm:cxn modelId="{D9A3C593-0988-4132-8B45-C5F97309A4FF}" type="presOf" srcId="{698C0D21-EE5F-4A91-971E-F5DE2BE42715}" destId="{8F9204C7-8AD0-4F8D-979C-74B4DDF9942B}" srcOrd="0" destOrd="0" presId="urn:microsoft.com/office/officeart/2005/8/layout/cycle3"/>
    <dgm:cxn modelId="{6BE130B9-5F79-448F-80A7-5C891D557BF2}" type="presOf" srcId="{D40F14A8-7CA9-402C-ADF9-B3B13F5086AD}" destId="{5C4F541F-6D77-4A1A-9CD7-E76682700445}" srcOrd="0" destOrd="0" presId="urn:microsoft.com/office/officeart/2005/8/layout/cycle3"/>
    <dgm:cxn modelId="{E65249BE-915A-4D82-9844-F1B5DF0A96AB}" srcId="{A6C6E28D-53AB-42E0-92A0-7FB00D1AD0CC}" destId="{D778454D-60AD-4E04-8CC1-3FFC0ABEC5E0}" srcOrd="2" destOrd="0" parTransId="{87A4796B-7459-45C9-A39B-3227CB683E11}" sibTransId="{D3BDBC1C-6909-4C59-9AF9-60F1636DE765}"/>
    <dgm:cxn modelId="{CD49C9DE-20F2-45FB-A9E9-6C9E206C46F5}" type="presOf" srcId="{1E1D3108-83D3-4992-90BF-F20BAC4DE36E}" destId="{F66B08A1-A2A5-41FA-882A-75E04A221FC3}" srcOrd="0" destOrd="0" presId="urn:microsoft.com/office/officeart/2005/8/layout/cycle3"/>
    <dgm:cxn modelId="{293209EE-A848-453E-A078-4D61AE8DF6BE}" type="presOf" srcId="{A6C6E28D-53AB-42E0-92A0-7FB00D1AD0CC}" destId="{AABAAC5C-4945-47C8-B850-D5C6DE8BDC4F}" srcOrd="0" destOrd="0" presId="urn:microsoft.com/office/officeart/2005/8/layout/cycle3"/>
    <dgm:cxn modelId="{BCECF5F9-B401-4FE5-B0CD-96E3BD42B0CB}" type="presOf" srcId="{BD564B39-F9EB-476B-96A6-88691C343362}" destId="{ADC035B8-6A2A-4820-BC82-1F3C413ADA66}" srcOrd="0" destOrd="0" presId="urn:microsoft.com/office/officeart/2005/8/layout/cycle3"/>
    <dgm:cxn modelId="{136771FC-7CDC-4A75-A777-72E739844D53}" srcId="{A6C6E28D-53AB-42E0-92A0-7FB00D1AD0CC}" destId="{BD564B39-F9EB-476B-96A6-88691C343362}" srcOrd="1" destOrd="0" parTransId="{112DD06F-FDA9-44AC-88E0-7887334BB11E}" sibTransId="{8625CF43-86F1-42A7-8307-6CE882491F93}"/>
    <dgm:cxn modelId="{ADB3E2FC-C921-45BA-B145-64C154349218}" type="presOf" srcId="{EF39E952-83B9-4F8F-9D14-16E355FB27E9}" destId="{F023F31B-AF89-4341-AEEC-B9DD7B56A3BB}" srcOrd="0" destOrd="0" presId="urn:microsoft.com/office/officeart/2005/8/layout/cycle3"/>
    <dgm:cxn modelId="{BE5BA786-5FE3-4140-BD6E-D36EB0835E2D}" type="presParOf" srcId="{AABAAC5C-4945-47C8-B850-D5C6DE8BDC4F}" destId="{CB3B31C0-1B85-4147-82F4-6A844A3C1C19}" srcOrd="0" destOrd="0" presId="urn:microsoft.com/office/officeart/2005/8/layout/cycle3"/>
    <dgm:cxn modelId="{8A71C5C0-A1F4-44DD-90C3-FB54E1C254AA}" type="presParOf" srcId="{CB3B31C0-1B85-4147-82F4-6A844A3C1C19}" destId="{F66B08A1-A2A5-41FA-882A-75E04A221FC3}" srcOrd="0" destOrd="0" presId="urn:microsoft.com/office/officeart/2005/8/layout/cycle3"/>
    <dgm:cxn modelId="{AFC83B86-6822-4E92-BBDC-02FC5FCD5C81}" type="presParOf" srcId="{CB3B31C0-1B85-4147-82F4-6A844A3C1C19}" destId="{5C4F541F-6D77-4A1A-9CD7-E76682700445}" srcOrd="1" destOrd="0" presId="urn:microsoft.com/office/officeart/2005/8/layout/cycle3"/>
    <dgm:cxn modelId="{AC0A51EC-7808-4323-A587-D0CC4BF4D135}" type="presParOf" srcId="{CB3B31C0-1B85-4147-82F4-6A844A3C1C19}" destId="{ADC035B8-6A2A-4820-BC82-1F3C413ADA66}" srcOrd="2" destOrd="0" presId="urn:microsoft.com/office/officeart/2005/8/layout/cycle3"/>
    <dgm:cxn modelId="{917718C0-3D80-4D85-9761-939D70075B03}" type="presParOf" srcId="{CB3B31C0-1B85-4147-82F4-6A844A3C1C19}" destId="{1C6FA795-DD0C-4B65-9B1F-CCFDF61747CA}" srcOrd="3" destOrd="0" presId="urn:microsoft.com/office/officeart/2005/8/layout/cycle3"/>
    <dgm:cxn modelId="{9318A78D-DC71-4F83-8C97-4D120920E0C1}" type="presParOf" srcId="{CB3B31C0-1B85-4147-82F4-6A844A3C1C19}" destId="{F023F31B-AF89-4341-AEEC-B9DD7B56A3BB}" srcOrd="4" destOrd="0" presId="urn:microsoft.com/office/officeart/2005/8/layout/cycle3"/>
    <dgm:cxn modelId="{5FE8879F-318D-4B99-B328-175E201743F7}" type="presParOf" srcId="{CB3B31C0-1B85-4147-82F4-6A844A3C1C19}" destId="{8F9204C7-8AD0-4F8D-979C-74B4DDF9942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7ED8211-C4EA-4F20-BB3E-CDC1743CF0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B2DFDF5D-0193-47F5-BFB9-648160742D67}">
      <dgm:prSet phldrT="[Text]"/>
      <dgm:spPr/>
      <dgm:t>
        <a:bodyPr/>
        <a:lstStyle/>
        <a:p>
          <a:r>
            <a:rPr lang="uk-UA" dirty="0"/>
            <a:t>Якщо ми знаємо, що кібератака, про яку ми дізнались, цілком могла трапитись у нас, ми маємо провести полювання на загрози.</a:t>
          </a:r>
        </a:p>
      </dgm:t>
    </dgm:pt>
    <dgm:pt modelId="{4DF19592-2228-4682-AD88-4F2E794E5484}" type="parTrans" cxnId="{12EF031F-B738-4EF1-8E8D-34BB442327ED}">
      <dgm:prSet/>
      <dgm:spPr/>
      <dgm:t>
        <a:bodyPr/>
        <a:lstStyle/>
        <a:p>
          <a:endParaRPr lang="uk-UA"/>
        </a:p>
      </dgm:t>
    </dgm:pt>
    <dgm:pt modelId="{B6BC3BBA-068B-4471-B4D4-618E1D7E334A}" type="sibTrans" cxnId="{12EF031F-B738-4EF1-8E8D-34BB442327ED}">
      <dgm:prSet/>
      <dgm:spPr/>
      <dgm:t>
        <a:bodyPr/>
        <a:lstStyle/>
        <a:p>
          <a:endParaRPr lang="uk-UA"/>
        </a:p>
      </dgm:t>
    </dgm:pt>
    <dgm:pt modelId="{633380BE-22B7-4EB4-9933-5F6B0E4D3C53}">
      <dgm:prSet phldrT="[Text]"/>
      <dgm:spPr/>
      <dgm:t>
        <a:bodyPr/>
        <a:lstStyle/>
        <a:p>
          <a:r>
            <a:rPr lang="uk-UA" dirty="0"/>
            <a:t>Це можна зробити з використанням</a:t>
          </a:r>
          <a:r>
            <a:rPr lang="en-US" dirty="0"/>
            <a:t> Yara/Sigma </a:t>
          </a:r>
          <a:r>
            <a:rPr lang="uk-UA" dirty="0"/>
            <a:t>правил через </a:t>
          </a:r>
          <a:r>
            <a:rPr lang="en-US" dirty="0"/>
            <a:t>EDR</a:t>
          </a:r>
          <a:r>
            <a:rPr lang="uk-UA" dirty="0"/>
            <a:t> системи.</a:t>
          </a:r>
        </a:p>
      </dgm:t>
    </dgm:pt>
    <dgm:pt modelId="{3EFF51B4-FAD7-4F33-95FD-61CFE5A33DF9}" type="parTrans" cxnId="{821B77E2-0422-4651-BB50-833851BB9EEC}">
      <dgm:prSet/>
      <dgm:spPr/>
      <dgm:t>
        <a:bodyPr/>
        <a:lstStyle/>
        <a:p>
          <a:endParaRPr lang="uk-UA"/>
        </a:p>
      </dgm:t>
    </dgm:pt>
    <dgm:pt modelId="{E4E83DA0-19E7-4673-B2C2-6065E76C2666}" type="sibTrans" cxnId="{821B77E2-0422-4651-BB50-833851BB9EEC}">
      <dgm:prSet/>
      <dgm:spPr/>
      <dgm:t>
        <a:bodyPr/>
        <a:lstStyle/>
        <a:p>
          <a:endParaRPr lang="uk-UA"/>
        </a:p>
      </dgm:t>
    </dgm:pt>
    <dgm:pt modelId="{95EE9E64-42BF-42B0-9F97-B5D2C98F73FC}">
      <dgm:prSet phldrT="[Text]"/>
      <dgm:spPr/>
      <dgm:t>
        <a:bodyPr/>
        <a:lstStyle/>
        <a:p>
          <a:r>
            <a:rPr lang="uk-UA" dirty="0"/>
            <a:t>Компанія з українським корінням </a:t>
          </a:r>
          <a:r>
            <a:rPr lang="en-US" dirty="0">
              <a:hlinkClick xmlns:r="http://schemas.openxmlformats.org/officeDocument/2006/relationships" r:id="rId1"/>
            </a:rPr>
            <a:t>SOC Prime </a:t>
          </a:r>
          <a:r>
            <a:rPr lang="uk-UA" dirty="0"/>
            <a:t>має майданчик для поширення правил для полювання на загрози.</a:t>
          </a:r>
        </a:p>
      </dgm:t>
    </dgm:pt>
    <dgm:pt modelId="{6DD5B18D-F86A-458D-9956-073BE1A9AE53}" type="parTrans" cxnId="{6BB9F4B4-25EC-487F-8B58-F15DD5904432}">
      <dgm:prSet/>
      <dgm:spPr/>
      <dgm:t>
        <a:bodyPr/>
        <a:lstStyle/>
        <a:p>
          <a:endParaRPr lang="uk-UA"/>
        </a:p>
      </dgm:t>
    </dgm:pt>
    <dgm:pt modelId="{D3CECCF2-6209-4F41-9ABB-FD62168436BD}" type="sibTrans" cxnId="{6BB9F4B4-25EC-487F-8B58-F15DD5904432}">
      <dgm:prSet/>
      <dgm:spPr/>
      <dgm:t>
        <a:bodyPr/>
        <a:lstStyle/>
        <a:p>
          <a:endParaRPr lang="uk-UA"/>
        </a:p>
      </dgm:t>
    </dgm:pt>
    <dgm:pt modelId="{E30933CE-7CEC-4A77-959A-25BD554B75EC}">
      <dgm:prSet phldrT="[Text]"/>
      <dgm:spPr/>
      <dgm:t>
        <a:bodyPr/>
        <a:lstStyle/>
        <a:p>
          <a:pPr>
            <a:buNone/>
          </a:pPr>
          <a:r>
            <a:rPr lang="uk-UA" dirty="0"/>
            <a:t>Правила YARA – це текстові описи шаблонів, які можна використовувати для зіставлення з файлами та процесами. Ці правила можуть виявляти певні рядки, шістнадцяткові послідовності та інші шаблони, характерні для шкідливого програмного забезпечення.</a:t>
          </a:r>
        </a:p>
      </dgm:t>
    </dgm:pt>
    <dgm:pt modelId="{CAC308ED-873D-4686-8B9F-F37AE5AD842C}" type="parTrans" cxnId="{6A7E1C84-D002-42AE-9678-30BF5D0C2380}">
      <dgm:prSet/>
      <dgm:spPr/>
      <dgm:t>
        <a:bodyPr/>
        <a:lstStyle/>
        <a:p>
          <a:endParaRPr lang="uk-UA"/>
        </a:p>
      </dgm:t>
    </dgm:pt>
    <dgm:pt modelId="{0A3237A3-325E-4A9E-AFEE-6157EB11E970}" type="sibTrans" cxnId="{6A7E1C84-D002-42AE-9678-30BF5D0C2380}">
      <dgm:prSet/>
      <dgm:spPr/>
      <dgm:t>
        <a:bodyPr/>
        <a:lstStyle/>
        <a:p>
          <a:endParaRPr lang="uk-UA"/>
        </a:p>
      </dgm:t>
    </dgm:pt>
    <dgm:pt modelId="{C2476D7F-2AD9-470C-99B5-4989418DE40B}">
      <dgm:prSet phldrT="[Text]"/>
      <dgm:spPr/>
      <dgm:t>
        <a:bodyPr/>
        <a:lstStyle/>
        <a:p>
          <a:pPr>
            <a:buNone/>
          </a:pPr>
          <a:r>
            <a:rPr lang="uk-UA" dirty="0"/>
            <a:t>Мережеві ІОК також можна перевіряти на мережевих пристроях.</a:t>
          </a:r>
        </a:p>
      </dgm:t>
    </dgm:pt>
    <dgm:pt modelId="{5B14C7AB-CFC6-4F7E-ACCE-D3EAA1F9802E}" type="parTrans" cxnId="{F127BFB2-9DE0-464A-AC03-A64A7D66AB40}">
      <dgm:prSet/>
      <dgm:spPr/>
      <dgm:t>
        <a:bodyPr/>
        <a:lstStyle/>
        <a:p>
          <a:endParaRPr lang="uk-UA"/>
        </a:p>
      </dgm:t>
    </dgm:pt>
    <dgm:pt modelId="{A0C002A9-711E-44A8-8D7F-600953C8CC4C}" type="sibTrans" cxnId="{F127BFB2-9DE0-464A-AC03-A64A7D66AB40}">
      <dgm:prSet/>
      <dgm:spPr/>
      <dgm:t>
        <a:bodyPr/>
        <a:lstStyle/>
        <a:p>
          <a:endParaRPr lang="uk-UA"/>
        </a:p>
      </dgm:t>
    </dgm:pt>
    <dgm:pt modelId="{2ECE58AC-2ABC-4378-87B9-27CFC0163AFB}">
      <dgm:prSet phldrT="[Text]"/>
      <dgm:spPr/>
      <dgm:t>
        <a:bodyPr vert="vert270"/>
        <a:lstStyle/>
        <a:p>
          <a:r>
            <a:rPr lang="uk-UA" dirty="0"/>
            <a:t>Полювання на загрози</a:t>
          </a:r>
        </a:p>
      </dgm:t>
    </dgm:pt>
    <dgm:pt modelId="{3DC53B6D-6EB1-4414-A6A8-11F2A6DD09DE}" type="parTrans" cxnId="{CDEC097C-99CE-48ED-BE0C-7B56E5D823DE}">
      <dgm:prSet/>
      <dgm:spPr/>
      <dgm:t>
        <a:bodyPr/>
        <a:lstStyle/>
        <a:p>
          <a:endParaRPr lang="uk-UA"/>
        </a:p>
      </dgm:t>
    </dgm:pt>
    <dgm:pt modelId="{67BED81F-DC6C-4EAE-B608-D7B6AE27B979}" type="sibTrans" cxnId="{CDEC097C-99CE-48ED-BE0C-7B56E5D823DE}">
      <dgm:prSet/>
      <dgm:spPr/>
      <dgm:t>
        <a:bodyPr/>
        <a:lstStyle/>
        <a:p>
          <a:endParaRPr lang="uk-UA"/>
        </a:p>
      </dgm:t>
    </dgm:pt>
    <dgm:pt modelId="{0B5A723B-2993-4CCF-AAB5-378968B30689}" type="pres">
      <dgm:prSet presAssocID="{17ED8211-C4EA-4F20-BB3E-CDC1743CF035}" presName="vert0" presStyleCnt="0">
        <dgm:presLayoutVars>
          <dgm:dir/>
          <dgm:animOne val="branch"/>
          <dgm:animLvl val="lvl"/>
        </dgm:presLayoutVars>
      </dgm:prSet>
      <dgm:spPr/>
    </dgm:pt>
    <dgm:pt modelId="{4BF0BE44-FBA5-4DC5-BFF6-EBB049A1066F}" type="pres">
      <dgm:prSet presAssocID="{2ECE58AC-2ABC-4378-87B9-27CFC0163AFB}" presName="thickLine" presStyleLbl="alignNode1" presStyleIdx="0" presStyleCnt="1"/>
      <dgm:spPr/>
    </dgm:pt>
    <dgm:pt modelId="{CCDBB561-5E42-41F2-B5B0-088A211C7F1C}" type="pres">
      <dgm:prSet presAssocID="{2ECE58AC-2ABC-4378-87B9-27CFC0163AFB}" presName="horz1" presStyleCnt="0"/>
      <dgm:spPr/>
    </dgm:pt>
    <dgm:pt modelId="{3469970E-A115-4089-B749-C6D5BDB694E5}" type="pres">
      <dgm:prSet presAssocID="{2ECE58AC-2ABC-4378-87B9-27CFC0163AFB}" presName="tx1" presStyleLbl="revTx" presStyleIdx="0" presStyleCnt="6"/>
      <dgm:spPr/>
    </dgm:pt>
    <dgm:pt modelId="{D01725E7-DB66-480E-B602-C8746B8CEC9A}" type="pres">
      <dgm:prSet presAssocID="{2ECE58AC-2ABC-4378-87B9-27CFC0163AFB}" presName="vert1" presStyleCnt="0"/>
      <dgm:spPr/>
    </dgm:pt>
    <dgm:pt modelId="{2E934136-6C0F-4A5E-9A77-45515F217FE0}" type="pres">
      <dgm:prSet presAssocID="{B2DFDF5D-0193-47F5-BFB9-648160742D67}" presName="vertSpace2a" presStyleCnt="0"/>
      <dgm:spPr/>
    </dgm:pt>
    <dgm:pt modelId="{7759F4D7-37C4-4CB0-8806-E3D241C29C33}" type="pres">
      <dgm:prSet presAssocID="{B2DFDF5D-0193-47F5-BFB9-648160742D67}" presName="horz2" presStyleCnt="0"/>
      <dgm:spPr/>
    </dgm:pt>
    <dgm:pt modelId="{07E65D92-C359-4268-B5A1-18CDAE19357A}" type="pres">
      <dgm:prSet presAssocID="{B2DFDF5D-0193-47F5-BFB9-648160742D67}" presName="horzSpace2" presStyleCnt="0"/>
      <dgm:spPr/>
    </dgm:pt>
    <dgm:pt modelId="{45CBB2A0-BB7A-47E5-8D01-C39E7DFE0426}" type="pres">
      <dgm:prSet presAssocID="{B2DFDF5D-0193-47F5-BFB9-648160742D67}" presName="tx2" presStyleLbl="revTx" presStyleIdx="1" presStyleCnt="6"/>
      <dgm:spPr/>
    </dgm:pt>
    <dgm:pt modelId="{BC79AA0A-489E-46D6-8AFB-974969FF7C13}" type="pres">
      <dgm:prSet presAssocID="{B2DFDF5D-0193-47F5-BFB9-648160742D67}" presName="vert2" presStyleCnt="0"/>
      <dgm:spPr/>
    </dgm:pt>
    <dgm:pt modelId="{CEB963BD-82F4-4C39-BB79-EE5D5A15E3F9}" type="pres">
      <dgm:prSet presAssocID="{B2DFDF5D-0193-47F5-BFB9-648160742D67}" presName="thinLine2b" presStyleLbl="callout" presStyleIdx="0" presStyleCnt="5"/>
      <dgm:spPr/>
    </dgm:pt>
    <dgm:pt modelId="{3B19D704-C349-4246-BBBC-DE4AC6975591}" type="pres">
      <dgm:prSet presAssocID="{B2DFDF5D-0193-47F5-BFB9-648160742D67}" presName="vertSpace2b" presStyleCnt="0"/>
      <dgm:spPr/>
    </dgm:pt>
    <dgm:pt modelId="{878CF480-33A4-4E4B-B6FE-468BE721C918}" type="pres">
      <dgm:prSet presAssocID="{633380BE-22B7-4EB4-9933-5F6B0E4D3C53}" presName="horz2" presStyleCnt="0"/>
      <dgm:spPr/>
    </dgm:pt>
    <dgm:pt modelId="{57DBF5BD-9048-49D5-8442-404B645C6B3D}" type="pres">
      <dgm:prSet presAssocID="{633380BE-22B7-4EB4-9933-5F6B0E4D3C53}" presName="horzSpace2" presStyleCnt="0"/>
      <dgm:spPr/>
    </dgm:pt>
    <dgm:pt modelId="{D5F94465-7F86-47E1-9049-D2C133B52487}" type="pres">
      <dgm:prSet presAssocID="{633380BE-22B7-4EB4-9933-5F6B0E4D3C53}" presName="tx2" presStyleLbl="revTx" presStyleIdx="2" presStyleCnt="6"/>
      <dgm:spPr/>
    </dgm:pt>
    <dgm:pt modelId="{E3A80D5D-A5E4-4550-AD8A-60B33B5A1F6B}" type="pres">
      <dgm:prSet presAssocID="{633380BE-22B7-4EB4-9933-5F6B0E4D3C53}" presName="vert2" presStyleCnt="0"/>
      <dgm:spPr/>
    </dgm:pt>
    <dgm:pt modelId="{DCD2D6EF-A091-4364-80E3-4E82F4623EEF}" type="pres">
      <dgm:prSet presAssocID="{633380BE-22B7-4EB4-9933-5F6B0E4D3C53}" presName="thinLine2b" presStyleLbl="callout" presStyleIdx="1" presStyleCnt="5"/>
      <dgm:spPr/>
    </dgm:pt>
    <dgm:pt modelId="{402B02CE-125D-4AA4-A37D-41342DBD57C7}" type="pres">
      <dgm:prSet presAssocID="{633380BE-22B7-4EB4-9933-5F6B0E4D3C53}" presName="vertSpace2b" presStyleCnt="0"/>
      <dgm:spPr/>
    </dgm:pt>
    <dgm:pt modelId="{A5DE0B1A-F9EA-4976-8FC9-41D9168F7F30}" type="pres">
      <dgm:prSet presAssocID="{E30933CE-7CEC-4A77-959A-25BD554B75EC}" presName="horz2" presStyleCnt="0"/>
      <dgm:spPr/>
    </dgm:pt>
    <dgm:pt modelId="{9C4DD380-87F6-4E17-83B3-E8F76A7B6325}" type="pres">
      <dgm:prSet presAssocID="{E30933CE-7CEC-4A77-959A-25BD554B75EC}" presName="horzSpace2" presStyleCnt="0"/>
      <dgm:spPr/>
    </dgm:pt>
    <dgm:pt modelId="{B420064C-FEC8-4449-ADC1-D13B8A6F3EC1}" type="pres">
      <dgm:prSet presAssocID="{E30933CE-7CEC-4A77-959A-25BD554B75EC}" presName="tx2" presStyleLbl="revTx" presStyleIdx="3" presStyleCnt="6"/>
      <dgm:spPr/>
    </dgm:pt>
    <dgm:pt modelId="{7BD2E16E-1A2A-4F14-9C5C-C5B0F2FD58F4}" type="pres">
      <dgm:prSet presAssocID="{E30933CE-7CEC-4A77-959A-25BD554B75EC}" presName="vert2" presStyleCnt="0"/>
      <dgm:spPr/>
    </dgm:pt>
    <dgm:pt modelId="{0CF3C932-6D32-46F2-83D1-0CBCB9AA5D47}" type="pres">
      <dgm:prSet presAssocID="{E30933CE-7CEC-4A77-959A-25BD554B75EC}" presName="thinLine2b" presStyleLbl="callout" presStyleIdx="2" presStyleCnt="5"/>
      <dgm:spPr/>
    </dgm:pt>
    <dgm:pt modelId="{22FDFA54-9D33-4DB3-A02C-68696E17D5F1}" type="pres">
      <dgm:prSet presAssocID="{E30933CE-7CEC-4A77-959A-25BD554B75EC}" presName="vertSpace2b" presStyleCnt="0"/>
      <dgm:spPr/>
    </dgm:pt>
    <dgm:pt modelId="{65909602-050D-48CA-B5D9-FCE8BB9BB69A}" type="pres">
      <dgm:prSet presAssocID="{C2476D7F-2AD9-470C-99B5-4989418DE40B}" presName="horz2" presStyleCnt="0"/>
      <dgm:spPr/>
    </dgm:pt>
    <dgm:pt modelId="{C3E28D7E-A925-4CC1-BC12-EF47FCA184B3}" type="pres">
      <dgm:prSet presAssocID="{C2476D7F-2AD9-470C-99B5-4989418DE40B}" presName="horzSpace2" presStyleCnt="0"/>
      <dgm:spPr/>
    </dgm:pt>
    <dgm:pt modelId="{D9578D34-5AF8-41E3-9737-06A17A00F381}" type="pres">
      <dgm:prSet presAssocID="{C2476D7F-2AD9-470C-99B5-4989418DE40B}" presName="tx2" presStyleLbl="revTx" presStyleIdx="4" presStyleCnt="6"/>
      <dgm:spPr/>
    </dgm:pt>
    <dgm:pt modelId="{8B90DF3A-5609-4D73-978C-73E83F5BC98F}" type="pres">
      <dgm:prSet presAssocID="{C2476D7F-2AD9-470C-99B5-4989418DE40B}" presName="vert2" presStyleCnt="0"/>
      <dgm:spPr/>
    </dgm:pt>
    <dgm:pt modelId="{CC83A15B-2E0D-4BD6-A5A9-46941B9DD727}" type="pres">
      <dgm:prSet presAssocID="{C2476D7F-2AD9-470C-99B5-4989418DE40B}" presName="thinLine2b" presStyleLbl="callout" presStyleIdx="3" presStyleCnt="5"/>
      <dgm:spPr/>
    </dgm:pt>
    <dgm:pt modelId="{95ECDCB5-E6B4-465E-B3B5-7818FF892349}" type="pres">
      <dgm:prSet presAssocID="{C2476D7F-2AD9-470C-99B5-4989418DE40B}" presName="vertSpace2b" presStyleCnt="0"/>
      <dgm:spPr/>
    </dgm:pt>
    <dgm:pt modelId="{6AC1B9B9-5640-486D-926D-4226E4BF5525}" type="pres">
      <dgm:prSet presAssocID="{95EE9E64-42BF-42B0-9F97-B5D2C98F73FC}" presName="horz2" presStyleCnt="0"/>
      <dgm:spPr/>
    </dgm:pt>
    <dgm:pt modelId="{D0A96D2D-6D9E-49A9-8C5F-9DA1DB7114AF}" type="pres">
      <dgm:prSet presAssocID="{95EE9E64-42BF-42B0-9F97-B5D2C98F73FC}" presName="horzSpace2" presStyleCnt="0"/>
      <dgm:spPr/>
    </dgm:pt>
    <dgm:pt modelId="{B25ABF72-35DA-4F0F-86EB-BC250D6EEA6E}" type="pres">
      <dgm:prSet presAssocID="{95EE9E64-42BF-42B0-9F97-B5D2C98F73FC}" presName="tx2" presStyleLbl="revTx" presStyleIdx="5" presStyleCnt="6"/>
      <dgm:spPr/>
    </dgm:pt>
    <dgm:pt modelId="{1DEF5C63-25DA-4A04-8555-93F8840F018E}" type="pres">
      <dgm:prSet presAssocID="{95EE9E64-42BF-42B0-9F97-B5D2C98F73FC}" presName="vert2" presStyleCnt="0"/>
      <dgm:spPr/>
    </dgm:pt>
    <dgm:pt modelId="{29C649E5-2225-4F5C-82C0-0FCAAAF4643E}" type="pres">
      <dgm:prSet presAssocID="{95EE9E64-42BF-42B0-9F97-B5D2C98F73FC}" presName="thinLine2b" presStyleLbl="callout" presStyleIdx="4" presStyleCnt="5"/>
      <dgm:spPr/>
    </dgm:pt>
    <dgm:pt modelId="{8A407B9F-CDDC-4F93-9119-3847EDE780C3}" type="pres">
      <dgm:prSet presAssocID="{95EE9E64-42BF-42B0-9F97-B5D2C98F73FC}" presName="vertSpace2b" presStyleCnt="0"/>
      <dgm:spPr/>
    </dgm:pt>
  </dgm:ptLst>
  <dgm:cxnLst>
    <dgm:cxn modelId="{12EF031F-B738-4EF1-8E8D-34BB442327ED}" srcId="{2ECE58AC-2ABC-4378-87B9-27CFC0163AFB}" destId="{B2DFDF5D-0193-47F5-BFB9-648160742D67}" srcOrd="0" destOrd="0" parTransId="{4DF19592-2228-4682-AD88-4F2E794E5484}" sibTransId="{B6BC3BBA-068B-4471-B4D4-618E1D7E334A}"/>
    <dgm:cxn modelId="{AF13F65C-94C7-4319-A181-B5D418B9D957}" type="presOf" srcId="{E30933CE-7CEC-4A77-959A-25BD554B75EC}" destId="{B420064C-FEC8-4449-ADC1-D13B8A6F3EC1}" srcOrd="0" destOrd="0" presId="urn:microsoft.com/office/officeart/2008/layout/LinedList"/>
    <dgm:cxn modelId="{CDEC097C-99CE-48ED-BE0C-7B56E5D823DE}" srcId="{17ED8211-C4EA-4F20-BB3E-CDC1743CF035}" destId="{2ECE58AC-2ABC-4378-87B9-27CFC0163AFB}" srcOrd="0" destOrd="0" parTransId="{3DC53B6D-6EB1-4414-A6A8-11F2A6DD09DE}" sibTransId="{67BED81F-DC6C-4EAE-B608-D7B6AE27B979}"/>
    <dgm:cxn modelId="{6A7E1C84-D002-42AE-9678-30BF5D0C2380}" srcId="{2ECE58AC-2ABC-4378-87B9-27CFC0163AFB}" destId="{E30933CE-7CEC-4A77-959A-25BD554B75EC}" srcOrd="2" destOrd="0" parTransId="{CAC308ED-873D-4686-8B9F-F37AE5AD842C}" sibTransId="{0A3237A3-325E-4A9E-AFEE-6157EB11E970}"/>
    <dgm:cxn modelId="{1E61A890-E16F-4A35-A319-0E14BF64CAF2}" type="presOf" srcId="{2ECE58AC-2ABC-4378-87B9-27CFC0163AFB}" destId="{3469970E-A115-4089-B749-C6D5BDB694E5}" srcOrd="0" destOrd="0" presId="urn:microsoft.com/office/officeart/2008/layout/LinedList"/>
    <dgm:cxn modelId="{25C1DF9A-3DD1-4AD3-AAE5-3C007226C881}" type="presOf" srcId="{C2476D7F-2AD9-470C-99B5-4989418DE40B}" destId="{D9578D34-5AF8-41E3-9737-06A17A00F381}" srcOrd="0" destOrd="0" presId="urn:microsoft.com/office/officeart/2008/layout/LinedList"/>
    <dgm:cxn modelId="{F127BFB2-9DE0-464A-AC03-A64A7D66AB40}" srcId="{2ECE58AC-2ABC-4378-87B9-27CFC0163AFB}" destId="{C2476D7F-2AD9-470C-99B5-4989418DE40B}" srcOrd="3" destOrd="0" parTransId="{5B14C7AB-CFC6-4F7E-ACCE-D3EAA1F9802E}" sibTransId="{A0C002A9-711E-44A8-8D7F-600953C8CC4C}"/>
    <dgm:cxn modelId="{0927B9B4-0C6D-4719-9289-AAFD01851132}" type="presOf" srcId="{B2DFDF5D-0193-47F5-BFB9-648160742D67}" destId="{45CBB2A0-BB7A-47E5-8D01-C39E7DFE0426}" srcOrd="0" destOrd="0" presId="urn:microsoft.com/office/officeart/2008/layout/LinedList"/>
    <dgm:cxn modelId="{6BB9F4B4-25EC-487F-8B58-F15DD5904432}" srcId="{2ECE58AC-2ABC-4378-87B9-27CFC0163AFB}" destId="{95EE9E64-42BF-42B0-9F97-B5D2C98F73FC}" srcOrd="4" destOrd="0" parTransId="{6DD5B18D-F86A-458D-9956-073BE1A9AE53}" sibTransId="{D3CECCF2-6209-4F41-9ABB-FD62168436BD}"/>
    <dgm:cxn modelId="{B2DC21E1-9C61-419C-8FAF-3F36C52904A3}" type="presOf" srcId="{95EE9E64-42BF-42B0-9F97-B5D2C98F73FC}" destId="{B25ABF72-35DA-4F0F-86EB-BC250D6EEA6E}" srcOrd="0" destOrd="0" presId="urn:microsoft.com/office/officeart/2008/layout/LinedList"/>
    <dgm:cxn modelId="{31F2D3E1-A61F-455A-97FB-277B5740FF13}" type="presOf" srcId="{633380BE-22B7-4EB4-9933-5F6B0E4D3C53}" destId="{D5F94465-7F86-47E1-9049-D2C133B52487}" srcOrd="0" destOrd="0" presId="urn:microsoft.com/office/officeart/2008/layout/LinedList"/>
    <dgm:cxn modelId="{821B77E2-0422-4651-BB50-833851BB9EEC}" srcId="{2ECE58AC-2ABC-4378-87B9-27CFC0163AFB}" destId="{633380BE-22B7-4EB4-9933-5F6B0E4D3C53}" srcOrd="1" destOrd="0" parTransId="{3EFF51B4-FAD7-4F33-95FD-61CFE5A33DF9}" sibTransId="{E4E83DA0-19E7-4673-B2C2-6065E76C2666}"/>
    <dgm:cxn modelId="{271F1CFA-C292-47E5-93EC-B87A5C84C208}" type="presOf" srcId="{17ED8211-C4EA-4F20-BB3E-CDC1743CF035}" destId="{0B5A723B-2993-4CCF-AAB5-378968B30689}" srcOrd="0" destOrd="0" presId="urn:microsoft.com/office/officeart/2008/layout/LinedList"/>
    <dgm:cxn modelId="{BE1D3F02-94DF-4139-80F3-237A30F50F9E}" type="presParOf" srcId="{0B5A723B-2993-4CCF-AAB5-378968B30689}" destId="{4BF0BE44-FBA5-4DC5-BFF6-EBB049A1066F}" srcOrd="0" destOrd="0" presId="urn:microsoft.com/office/officeart/2008/layout/LinedList"/>
    <dgm:cxn modelId="{871DD82B-4F43-4454-B3A0-EF0EB7218F5D}" type="presParOf" srcId="{0B5A723B-2993-4CCF-AAB5-378968B30689}" destId="{CCDBB561-5E42-41F2-B5B0-088A211C7F1C}" srcOrd="1" destOrd="0" presId="urn:microsoft.com/office/officeart/2008/layout/LinedList"/>
    <dgm:cxn modelId="{AE200031-1CE8-400C-9A57-03728CEB5DF2}" type="presParOf" srcId="{CCDBB561-5E42-41F2-B5B0-088A211C7F1C}" destId="{3469970E-A115-4089-B749-C6D5BDB694E5}" srcOrd="0" destOrd="0" presId="urn:microsoft.com/office/officeart/2008/layout/LinedList"/>
    <dgm:cxn modelId="{F354C486-1338-4995-B95C-5CD1E38B05A0}" type="presParOf" srcId="{CCDBB561-5E42-41F2-B5B0-088A211C7F1C}" destId="{D01725E7-DB66-480E-B602-C8746B8CEC9A}" srcOrd="1" destOrd="0" presId="urn:microsoft.com/office/officeart/2008/layout/LinedList"/>
    <dgm:cxn modelId="{7C56A6ED-76B0-420C-A1E2-129E54189A8A}" type="presParOf" srcId="{D01725E7-DB66-480E-B602-C8746B8CEC9A}" destId="{2E934136-6C0F-4A5E-9A77-45515F217FE0}" srcOrd="0" destOrd="0" presId="urn:microsoft.com/office/officeart/2008/layout/LinedList"/>
    <dgm:cxn modelId="{857FCB45-36F5-4A6D-A83D-53327BAAB507}" type="presParOf" srcId="{D01725E7-DB66-480E-B602-C8746B8CEC9A}" destId="{7759F4D7-37C4-4CB0-8806-E3D241C29C33}" srcOrd="1" destOrd="0" presId="urn:microsoft.com/office/officeart/2008/layout/LinedList"/>
    <dgm:cxn modelId="{4C560174-7F45-408B-ADA8-F93B41113187}" type="presParOf" srcId="{7759F4D7-37C4-4CB0-8806-E3D241C29C33}" destId="{07E65D92-C359-4268-B5A1-18CDAE19357A}" srcOrd="0" destOrd="0" presId="urn:microsoft.com/office/officeart/2008/layout/LinedList"/>
    <dgm:cxn modelId="{08AF884C-BCF9-441B-8CD9-9EF38B700606}" type="presParOf" srcId="{7759F4D7-37C4-4CB0-8806-E3D241C29C33}" destId="{45CBB2A0-BB7A-47E5-8D01-C39E7DFE0426}" srcOrd="1" destOrd="0" presId="urn:microsoft.com/office/officeart/2008/layout/LinedList"/>
    <dgm:cxn modelId="{252A82B6-0E7F-42E8-948B-52EF3CFCF8E0}" type="presParOf" srcId="{7759F4D7-37C4-4CB0-8806-E3D241C29C33}" destId="{BC79AA0A-489E-46D6-8AFB-974969FF7C13}" srcOrd="2" destOrd="0" presId="urn:microsoft.com/office/officeart/2008/layout/LinedList"/>
    <dgm:cxn modelId="{66D7E39F-6480-43C7-861C-FAD200782128}" type="presParOf" srcId="{D01725E7-DB66-480E-B602-C8746B8CEC9A}" destId="{CEB963BD-82F4-4C39-BB79-EE5D5A15E3F9}" srcOrd="2" destOrd="0" presId="urn:microsoft.com/office/officeart/2008/layout/LinedList"/>
    <dgm:cxn modelId="{20F40CB7-1EDA-4132-986C-A7B38E4C8F04}" type="presParOf" srcId="{D01725E7-DB66-480E-B602-C8746B8CEC9A}" destId="{3B19D704-C349-4246-BBBC-DE4AC6975591}" srcOrd="3" destOrd="0" presId="urn:microsoft.com/office/officeart/2008/layout/LinedList"/>
    <dgm:cxn modelId="{31A83F84-0809-48A8-B142-6F002699507A}" type="presParOf" srcId="{D01725E7-DB66-480E-B602-C8746B8CEC9A}" destId="{878CF480-33A4-4E4B-B6FE-468BE721C918}" srcOrd="4" destOrd="0" presId="urn:microsoft.com/office/officeart/2008/layout/LinedList"/>
    <dgm:cxn modelId="{61F8630A-97F7-4EC3-98AE-F7C7CAF1327A}" type="presParOf" srcId="{878CF480-33A4-4E4B-B6FE-468BE721C918}" destId="{57DBF5BD-9048-49D5-8442-404B645C6B3D}" srcOrd="0" destOrd="0" presId="urn:microsoft.com/office/officeart/2008/layout/LinedList"/>
    <dgm:cxn modelId="{B0FC43F8-4024-48F0-8A9C-6F31A0C7F0E4}" type="presParOf" srcId="{878CF480-33A4-4E4B-B6FE-468BE721C918}" destId="{D5F94465-7F86-47E1-9049-D2C133B52487}" srcOrd="1" destOrd="0" presId="urn:microsoft.com/office/officeart/2008/layout/LinedList"/>
    <dgm:cxn modelId="{F4085454-37AA-4B19-8D6A-779E0A47705F}" type="presParOf" srcId="{878CF480-33A4-4E4B-B6FE-468BE721C918}" destId="{E3A80D5D-A5E4-4550-AD8A-60B33B5A1F6B}" srcOrd="2" destOrd="0" presId="urn:microsoft.com/office/officeart/2008/layout/LinedList"/>
    <dgm:cxn modelId="{C7EFFFB3-B135-4B36-8AA3-41F767FC438E}" type="presParOf" srcId="{D01725E7-DB66-480E-B602-C8746B8CEC9A}" destId="{DCD2D6EF-A091-4364-80E3-4E82F4623EEF}" srcOrd="5" destOrd="0" presId="urn:microsoft.com/office/officeart/2008/layout/LinedList"/>
    <dgm:cxn modelId="{753688D2-444A-41C7-BFA2-2CB0EB408199}" type="presParOf" srcId="{D01725E7-DB66-480E-B602-C8746B8CEC9A}" destId="{402B02CE-125D-4AA4-A37D-41342DBD57C7}" srcOrd="6" destOrd="0" presId="urn:microsoft.com/office/officeart/2008/layout/LinedList"/>
    <dgm:cxn modelId="{DB0913A1-5199-4BE3-BA19-BAA7488752C5}" type="presParOf" srcId="{D01725E7-DB66-480E-B602-C8746B8CEC9A}" destId="{A5DE0B1A-F9EA-4976-8FC9-41D9168F7F30}" srcOrd="7" destOrd="0" presId="urn:microsoft.com/office/officeart/2008/layout/LinedList"/>
    <dgm:cxn modelId="{CD8DCAB2-E8AA-4F34-B45A-4E4DFABBC696}" type="presParOf" srcId="{A5DE0B1A-F9EA-4976-8FC9-41D9168F7F30}" destId="{9C4DD380-87F6-4E17-83B3-E8F76A7B6325}" srcOrd="0" destOrd="0" presId="urn:microsoft.com/office/officeart/2008/layout/LinedList"/>
    <dgm:cxn modelId="{E6950EC0-4E64-4EE2-81EF-884E863590E8}" type="presParOf" srcId="{A5DE0B1A-F9EA-4976-8FC9-41D9168F7F30}" destId="{B420064C-FEC8-4449-ADC1-D13B8A6F3EC1}" srcOrd="1" destOrd="0" presId="urn:microsoft.com/office/officeart/2008/layout/LinedList"/>
    <dgm:cxn modelId="{E0C2D2AC-3028-464C-9CFF-3275898A3A76}" type="presParOf" srcId="{A5DE0B1A-F9EA-4976-8FC9-41D9168F7F30}" destId="{7BD2E16E-1A2A-4F14-9C5C-C5B0F2FD58F4}" srcOrd="2" destOrd="0" presId="urn:microsoft.com/office/officeart/2008/layout/LinedList"/>
    <dgm:cxn modelId="{44252B2B-4860-4654-8261-B243CBB7CC17}" type="presParOf" srcId="{D01725E7-DB66-480E-B602-C8746B8CEC9A}" destId="{0CF3C932-6D32-46F2-83D1-0CBCB9AA5D47}" srcOrd="8" destOrd="0" presId="urn:microsoft.com/office/officeart/2008/layout/LinedList"/>
    <dgm:cxn modelId="{EB1A7D42-2CF4-4153-A102-A412F098C224}" type="presParOf" srcId="{D01725E7-DB66-480E-B602-C8746B8CEC9A}" destId="{22FDFA54-9D33-4DB3-A02C-68696E17D5F1}" srcOrd="9" destOrd="0" presId="urn:microsoft.com/office/officeart/2008/layout/LinedList"/>
    <dgm:cxn modelId="{05ADE13F-8AA4-40E6-92C5-D81CB6C8C4F7}" type="presParOf" srcId="{D01725E7-DB66-480E-B602-C8746B8CEC9A}" destId="{65909602-050D-48CA-B5D9-FCE8BB9BB69A}" srcOrd="10" destOrd="0" presId="urn:microsoft.com/office/officeart/2008/layout/LinedList"/>
    <dgm:cxn modelId="{12A3772A-F7B0-46F9-83DF-86267AEEA605}" type="presParOf" srcId="{65909602-050D-48CA-B5D9-FCE8BB9BB69A}" destId="{C3E28D7E-A925-4CC1-BC12-EF47FCA184B3}" srcOrd="0" destOrd="0" presId="urn:microsoft.com/office/officeart/2008/layout/LinedList"/>
    <dgm:cxn modelId="{A5D9B2E1-C736-4836-BB69-0900E49BB37B}" type="presParOf" srcId="{65909602-050D-48CA-B5D9-FCE8BB9BB69A}" destId="{D9578D34-5AF8-41E3-9737-06A17A00F381}" srcOrd="1" destOrd="0" presId="urn:microsoft.com/office/officeart/2008/layout/LinedList"/>
    <dgm:cxn modelId="{E07DFC3E-5D02-48C3-AA86-756B51213A7C}" type="presParOf" srcId="{65909602-050D-48CA-B5D9-FCE8BB9BB69A}" destId="{8B90DF3A-5609-4D73-978C-73E83F5BC98F}" srcOrd="2" destOrd="0" presId="urn:microsoft.com/office/officeart/2008/layout/LinedList"/>
    <dgm:cxn modelId="{D4AF082A-FACB-4969-A63B-523FB9A576F6}" type="presParOf" srcId="{D01725E7-DB66-480E-B602-C8746B8CEC9A}" destId="{CC83A15B-2E0D-4BD6-A5A9-46941B9DD727}" srcOrd="11" destOrd="0" presId="urn:microsoft.com/office/officeart/2008/layout/LinedList"/>
    <dgm:cxn modelId="{BD31459C-CFA2-4BFC-9EF7-011516A5C388}" type="presParOf" srcId="{D01725E7-DB66-480E-B602-C8746B8CEC9A}" destId="{95ECDCB5-E6B4-465E-B3B5-7818FF892349}" srcOrd="12" destOrd="0" presId="urn:microsoft.com/office/officeart/2008/layout/LinedList"/>
    <dgm:cxn modelId="{5581F280-9A77-4EFC-B0AC-758137666B06}" type="presParOf" srcId="{D01725E7-DB66-480E-B602-C8746B8CEC9A}" destId="{6AC1B9B9-5640-486D-926D-4226E4BF5525}" srcOrd="13" destOrd="0" presId="urn:microsoft.com/office/officeart/2008/layout/LinedList"/>
    <dgm:cxn modelId="{196FC12C-B919-43BD-A58F-FFC926C66FFB}" type="presParOf" srcId="{6AC1B9B9-5640-486D-926D-4226E4BF5525}" destId="{D0A96D2D-6D9E-49A9-8C5F-9DA1DB7114AF}" srcOrd="0" destOrd="0" presId="urn:microsoft.com/office/officeart/2008/layout/LinedList"/>
    <dgm:cxn modelId="{D8243CD1-D4D4-4F49-A093-23E1B8067B10}" type="presParOf" srcId="{6AC1B9B9-5640-486D-926D-4226E4BF5525}" destId="{B25ABF72-35DA-4F0F-86EB-BC250D6EEA6E}" srcOrd="1" destOrd="0" presId="urn:microsoft.com/office/officeart/2008/layout/LinedList"/>
    <dgm:cxn modelId="{48E2D536-2143-4D11-AB33-39A598E79A86}" type="presParOf" srcId="{6AC1B9B9-5640-486D-926D-4226E4BF5525}" destId="{1DEF5C63-25DA-4A04-8555-93F8840F018E}" srcOrd="2" destOrd="0" presId="urn:microsoft.com/office/officeart/2008/layout/LinedList"/>
    <dgm:cxn modelId="{B3F98D28-ABF5-4074-ABC4-1072D00C089F}" type="presParOf" srcId="{D01725E7-DB66-480E-B602-C8746B8CEC9A}" destId="{29C649E5-2225-4F5C-82C0-0FCAAAF4643E}" srcOrd="14" destOrd="0" presId="urn:microsoft.com/office/officeart/2008/layout/LinedList"/>
    <dgm:cxn modelId="{E2728912-8352-4CB9-B7B3-904E4614A573}" type="presParOf" srcId="{D01725E7-DB66-480E-B602-C8746B8CEC9A}" destId="{8A407B9F-CDDC-4F93-9119-3847EDE780C3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F05AAC9-F426-44D5-8D07-D40EB86DEEF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11ACF70C-52E7-48EF-B9A2-B2A70272EB1C}">
      <dgm:prSet phldrT="[Text]"/>
      <dgm:spPr/>
      <dgm:t>
        <a:bodyPr/>
        <a:lstStyle/>
        <a:p>
          <a:r>
            <a:rPr lang="uk-UA" dirty="0"/>
            <a:t>Розвідка кіберзагроз (СТІ) – дисципліна, що надає контекст для прийняття рішень</a:t>
          </a:r>
        </a:p>
      </dgm:t>
    </dgm:pt>
    <dgm:pt modelId="{C16D4CED-2CC8-4799-862E-A9D12B3713EF}" type="parTrans" cxnId="{764AAF4B-F798-4E8A-A612-4AB0A471A2A9}">
      <dgm:prSet/>
      <dgm:spPr/>
      <dgm:t>
        <a:bodyPr/>
        <a:lstStyle/>
        <a:p>
          <a:endParaRPr lang="uk-UA"/>
        </a:p>
      </dgm:t>
    </dgm:pt>
    <dgm:pt modelId="{9BAFD376-E39D-4064-AC9A-4C0118F46792}" type="sibTrans" cxnId="{764AAF4B-F798-4E8A-A612-4AB0A471A2A9}">
      <dgm:prSet/>
      <dgm:spPr/>
      <dgm:t>
        <a:bodyPr/>
        <a:lstStyle/>
        <a:p>
          <a:endParaRPr lang="uk-UA"/>
        </a:p>
      </dgm:t>
    </dgm:pt>
    <dgm:pt modelId="{8AC3F33C-D5AF-4C55-9800-4BD290065924}">
      <dgm:prSet phldrT="[Text]"/>
      <dgm:spPr/>
      <dgm:t>
        <a:bodyPr/>
        <a:lstStyle/>
        <a:p>
          <a:r>
            <a:rPr lang="uk-UA" dirty="0"/>
            <a:t>На українському ринку є передумови для росту попиту на СТІ, але бізнесу ще неочевидна користь цієї дисциплині </a:t>
          </a:r>
        </a:p>
      </dgm:t>
    </dgm:pt>
    <dgm:pt modelId="{406D92C4-95CA-4C85-BA18-0C88FDA0D29C}" type="parTrans" cxnId="{FE0DDA9A-793A-49FF-8131-AE8975354276}">
      <dgm:prSet/>
      <dgm:spPr/>
      <dgm:t>
        <a:bodyPr/>
        <a:lstStyle/>
        <a:p>
          <a:endParaRPr lang="uk-UA"/>
        </a:p>
      </dgm:t>
    </dgm:pt>
    <dgm:pt modelId="{0E10AE4A-9D3F-4314-AD22-E752020BE7B6}" type="sibTrans" cxnId="{FE0DDA9A-793A-49FF-8131-AE8975354276}">
      <dgm:prSet/>
      <dgm:spPr/>
      <dgm:t>
        <a:bodyPr/>
        <a:lstStyle/>
        <a:p>
          <a:endParaRPr lang="uk-UA"/>
        </a:p>
      </dgm:t>
    </dgm:pt>
    <dgm:pt modelId="{EC38B453-78E1-43DF-851D-12A4BF8A44F5}">
      <dgm:prSet phldrT="[Text]"/>
      <dgm:spPr/>
      <dgm:t>
        <a:bodyPr/>
        <a:lstStyle/>
        <a:p>
          <a:r>
            <a:rPr lang="uk-UA" dirty="0"/>
            <a:t>Найкращий план для розвитку –  шукати менторів, працювати на міжнародні компанії або на європейських / американських клієнтів</a:t>
          </a:r>
        </a:p>
      </dgm:t>
    </dgm:pt>
    <dgm:pt modelId="{2380BA1B-CC4D-4CA0-8ACC-42D5609CDD05}" type="parTrans" cxnId="{4BAFA1FC-5143-41EB-9AB8-2D41B1C9C845}">
      <dgm:prSet/>
      <dgm:spPr/>
      <dgm:t>
        <a:bodyPr/>
        <a:lstStyle/>
        <a:p>
          <a:endParaRPr lang="uk-UA"/>
        </a:p>
      </dgm:t>
    </dgm:pt>
    <dgm:pt modelId="{A583A590-F6A5-4C17-AC29-3D87F4793216}" type="sibTrans" cxnId="{4BAFA1FC-5143-41EB-9AB8-2D41B1C9C845}">
      <dgm:prSet/>
      <dgm:spPr/>
      <dgm:t>
        <a:bodyPr/>
        <a:lstStyle/>
        <a:p>
          <a:endParaRPr lang="uk-UA"/>
        </a:p>
      </dgm:t>
    </dgm:pt>
    <dgm:pt modelId="{C9BEABA9-BF70-428C-AF35-8D46FB486B65}" type="pres">
      <dgm:prSet presAssocID="{DF05AAC9-F426-44D5-8D07-D40EB86DEEFB}" presName="Name0" presStyleCnt="0">
        <dgm:presLayoutVars>
          <dgm:dir/>
          <dgm:resizeHandles val="exact"/>
        </dgm:presLayoutVars>
      </dgm:prSet>
      <dgm:spPr/>
    </dgm:pt>
    <dgm:pt modelId="{6DF0514D-C812-4F5E-8F81-47C18B3C7B71}" type="pres">
      <dgm:prSet presAssocID="{11ACF70C-52E7-48EF-B9A2-B2A70272EB1C}" presName="composite" presStyleCnt="0"/>
      <dgm:spPr/>
    </dgm:pt>
    <dgm:pt modelId="{90B978E8-5C33-4200-998B-F670F189A72E}" type="pres">
      <dgm:prSet presAssocID="{11ACF70C-52E7-48EF-B9A2-B2A70272EB1C}" presName="rect1" presStyleLbl="trAlignAcc1" presStyleIdx="0" presStyleCnt="3">
        <dgm:presLayoutVars>
          <dgm:bulletEnabled val="1"/>
        </dgm:presLayoutVars>
      </dgm:prSet>
      <dgm:spPr/>
    </dgm:pt>
    <dgm:pt modelId="{E77679E6-6106-44EC-A502-E28F966292B9}" type="pres">
      <dgm:prSet presAssocID="{11ACF70C-52E7-48EF-B9A2-B2A70272EB1C}" presName="rect2" presStyleLbl="fgImgPlace1" presStyleIdx="0" presStyleCnt="3" custLinFactNeighborY="12878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17333" t="12152" r="-8801" b="26869"/>
          </a:stretch>
        </a:blipFill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F19177EF-4E3B-473E-848F-7304D8FB25F7}" type="pres">
      <dgm:prSet presAssocID="{9BAFD376-E39D-4064-AC9A-4C0118F46792}" presName="sibTrans" presStyleCnt="0"/>
      <dgm:spPr/>
    </dgm:pt>
    <dgm:pt modelId="{09B7271F-462F-45C7-A6D4-DFF9C38D9718}" type="pres">
      <dgm:prSet presAssocID="{8AC3F33C-D5AF-4C55-9800-4BD290065924}" presName="composite" presStyleCnt="0"/>
      <dgm:spPr/>
    </dgm:pt>
    <dgm:pt modelId="{25FF96F5-E2E6-46F9-9CEE-89677DF51E7F}" type="pres">
      <dgm:prSet presAssocID="{8AC3F33C-D5AF-4C55-9800-4BD290065924}" presName="rect1" presStyleLbl="trAlignAcc1" presStyleIdx="1" presStyleCnt="3">
        <dgm:presLayoutVars>
          <dgm:bulletEnabled val="1"/>
        </dgm:presLayoutVars>
      </dgm:prSet>
      <dgm:spPr/>
    </dgm:pt>
    <dgm:pt modelId="{79C9C081-2CBC-4B37-97AB-FAF487C9E86B}" type="pres">
      <dgm:prSet presAssocID="{8AC3F33C-D5AF-4C55-9800-4BD290065924}" presName="rect2" presStyleLbl="fgImgPlace1" presStyleIdx="1" presStyleCnt="3" custLinFactNeighborX="11346" custLinFactNeighborY="23036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275" t="-30228" r="-54647" b="13612"/>
          </a:stretch>
        </a:blipFill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489FBFDE-DCF6-4D80-8187-CAB3D16B8575}" type="pres">
      <dgm:prSet presAssocID="{0E10AE4A-9D3F-4314-AD22-E752020BE7B6}" presName="sibTrans" presStyleCnt="0"/>
      <dgm:spPr/>
    </dgm:pt>
    <dgm:pt modelId="{9A2E8BD5-3892-47E8-8027-4EC5C58C5C54}" type="pres">
      <dgm:prSet presAssocID="{EC38B453-78E1-43DF-851D-12A4BF8A44F5}" presName="composite" presStyleCnt="0"/>
      <dgm:spPr/>
    </dgm:pt>
    <dgm:pt modelId="{D9302A10-5BF0-412E-9C66-E6DAA7EB0F2E}" type="pres">
      <dgm:prSet presAssocID="{EC38B453-78E1-43DF-851D-12A4BF8A44F5}" presName="rect1" presStyleLbl="trAlignAcc1" presStyleIdx="2" presStyleCnt="3">
        <dgm:presLayoutVars>
          <dgm:bulletEnabled val="1"/>
        </dgm:presLayoutVars>
      </dgm:prSet>
      <dgm:spPr/>
    </dgm:pt>
    <dgm:pt modelId="{89A0B24C-51A1-433B-94D1-E14CA132684B}" type="pres">
      <dgm:prSet presAssocID="{EC38B453-78E1-43DF-851D-12A4BF8A44F5}" presName="rect2" presStyleLbl="fgImgPlace1" presStyleIdx="2" presStyleCnt="3" custLinFactNeighborX="6096" custLinFactNeighborY="11521"/>
      <dgm:spPr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11317" t="13542" r="-4688" b="24211"/>
          </a:stretch>
        </a:blipFill>
      </dgm:spPr>
    </dgm:pt>
  </dgm:ptLst>
  <dgm:cxnLst>
    <dgm:cxn modelId="{3C70871C-F4A2-49C9-956F-D6DF6FC396C0}" type="presOf" srcId="{DF05AAC9-F426-44D5-8D07-D40EB86DEEFB}" destId="{C9BEABA9-BF70-428C-AF35-8D46FB486B65}" srcOrd="0" destOrd="0" presId="urn:microsoft.com/office/officeart/2008/layout/PictureStrips"/>
    <dgm:cxn modelId="{6ACB9C45-72A8-49CB-A83F-27678C6E6568}" type="presOf" srcId="{EC38B453-78E1-43DF-851D-12A4BF8A44F5}" destId="{D9302A10-5BF0-412E-9C66-E6DAA7EB0F2E}" srcOrd="0" destOrd="0" presId="urn:microsoft.com/office/officeart/2008/layout/PictureStrips"/>
    <dgm:cxn modelId="{764AAF4B-F798-4E8A-A612-4AB0A471A2A9}" srcId="{DF05AAC9-F426-44D5-8D07-D40EB86DEEFB}" destId="{11ACF70C-52E7-48EF-B9A2-B2A70272EB1C}" srcOrd="0" destOrd="0" parTransId="{C16D4CED-2CC8-4799-862E-A9D12B3713EF}" sibTransId="{9BAFD376-E39D-4064-AC9A-4C0118F46792}"/>
    <dgm:cxn modelId="{FE0DDA9A-793A-49FF-8131-AE8975354276}" srcId="{DF05AAC9-F426-44D5-8D07-D40EB86DEEFB}" destId="{8AC3F33C-D5AF-4C55-9800-4BD290065924}" srcOrd="1" destOrd="0" parTransId="{406D92C4-95CA-4C85-BA18-0C88FDA0D29C}" sibTransId="{0E10AE4A-9D3F-4314-AD22-E752020BE7B6}"/>
    <dgm:cxn modelId="{A328D5A3-0FB7-48A0-AC4B-89F523E9F0EE}" type="presOf" srcId="{11ACF70C-52E7-48EF-B9A2-B2A70272EB1C}" destId="{90B978E8-5C33-4200-998B-F670F189A72E}" srcOrd="0" destOrd="0" presId="urn:microsoft.com/office/officeart/2008/layout/PictureStrips"/>
    <dgm:cxn modelId="{8ADAA2DA-E9CC-47CB-B43B-1F92C46685F2}" type="presOf" srcId="{8AC3F33C-D5AF-4C55-9800-4BD290065924}" destId="{25FF96F5-E2E6-46F9-9CEE-89677DF51E7F}" srcOrd="0" destOrd="0" presId="urn:microsoft.com/office/officeart/2008/layout/PictureStrips"/>
    <dgm:cxn modelId="{4BAFA1FC-5143-41EB-9AB8-2D41B1C9C845}" srcId="{DF05AAC9-F426-44D5-8D07-D40EB86DEEFB}" destId="{EC38B453-78E1-43DF-851D-12A4BF8A44F5}" srcOrd="2" destOrd="0" parTransId="{2380BA1B-CC4D-4CA0-8ACC-42D5609CDD05}" sibTransId="{A583A590-F6A5-4C17-AC29-3D87F4793216}"/>
    <dgm:cxn modelId="{006AE076-EE8D-4568-8ECE-28C091FD1B9A}" type="presParOf" srcId="{C9BEABA9-BF70-428C-AF35-8D46FB486B65}" destId="{6DF0514D-C812-4F5E-8F81-47C18B3C7B71}" srcOrd="0" destOrd="0" presId="urn:microsoft.com/office/officeart/2008/layout/PictureStrips"/>
    <dgm:cxn modelId="{07691409-6D3C-4F6E-9786-155905C56F8B}" type="presParOf" srcId="{6DF0514D-C812-4F5E-8F81-47C18B3C7B71}" destId="{90B978E8-5C33-4200-998B-F670F189A72E}" srcOrd="0" destOrd="0" presId="urn:microsoft.com/office/officeart/2008/layout/PictureStrips"/>
    <dgm:cxn modelId="{387151EB-B651-471B-A8DC-CC6E4D6099FB}" type="presParOf" srcId="{6DF0514D-C812-4F5E-8F81-47C18B3C7B71}" destId="{E77679E6-6106-44EC-A502-E28F966292B9}" srcOrd="1" destOrd="0" presId="urn:microsoft.com/office/officeart/2008/layout/PictureStrips"/>
    <dgm:cxn modelId="{86EB1547-82B0-4C85-BB23-780F2A18FA30}" type="presParOf" srcId="{C9BEABA9-BF70-428C-AF35-8D46FB486B65}" destId="{F19177EF-4E3B-473E-848F-7304D8FB25F7}" srcOrd="1" destOrd="0" presId="urn:microsoft.com/office/officeart/2008/layout/PictureStrips"/>
    <dgm:cxn modelId="{40B6DF42-59F4-482D-BDBE-D0809EE0A63D}" type="presParOf" srcId="{C9BEABA9-BF70-428C-AF35-8D46FB486B65}" destId="{09B7271F-462F-45C7-A6D4-DFF9C38D9718}" srcOrd="2" destOrd="0" presId="urn:microsoft.com/office/officeart/2008/layout/PictureStrips"/>
    <dgm:cxn modelId="{997158A0-DB63-4EC3-91DF-3A300F534C35}" type="presParOf" srcId="{09B7271F-462F-45C7-A6D4-DFF9C38D9718}" destId="{25FF96F5-E2E6-46F9-9CEE-89677DF51E7F}" srcOrd="0" destOrd="0" presId="urn:microsoft.com/office/officeart/2008/layout/PictureStrips"/>
    <dgm:cxn modelId="{AB3CA23B-8E45-42EA-A9E1-F654748F558B}" type="presParOf" srcId="{09B7271F-462F-45C7-A6D4-DFF9C38D9718}" destId="{79C9C081-2CBC-4B37-97AB-FAF487C9E86B}" srcOrd="1" destOrd="0" presId="urn:microsoft.com/office/officeart/2008/layout/PictureStrips"/>
    <dgm:cxn modelId="{9DA90697-11E0-4639-8D9C-6E9277793E47}" type="presParOf" srcId="{C9BEABA9-BF70-428C-AF35-8D46FB486B65}" destId="{489FBFDE-DCF6-4D80-8187-CAB3D16B8575}" srcOrd="3" destOrd="0" presId="urn:microsoft.com/office/officeart/2008/layout/PictureStrips"/>
    <dgm:cxn modelId="{B5E6C729-F13D-4914-B701-996233BCFAF7}" type="presParOf" srcId="{C9BEABA9-BF70-428C-AF35-8D46FB486B65}" destId="{9A2E8BD5-3892-47E8-8027-4EC5C58C5C54}" srcOrd="4" destOrd="0" presId="urn:microsoft.com/office/officeart/2008/layout/PictureStrips"/>
    <dgm:cxn modelId="{2751EEF1-E62B-4750-A409-8BF4EBFB7AB3}" type="presParOf" srcId="{9A2E8BD5-3892-47E8-8027-4EC5C58C5C54}" destId="{D9302A10-5BF0-412E-9C66-E6DAA7EB0F2E}" srcOrd="0" destOrd="0" presId="urn:microsoft.com/office/officeart/2008/layout/PictureStrips"/>
    <dgm:cxn modelId="{087BA614-B4E2-48CF-B9D7-F4C8CD83225A}" type="presParOf" srcId="{9A2E8BD5-3892-47E8-8027-4EC5C58C5C54}" destId="{89A0B24C-51A1-433B-94D1-E14CA132684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0AFF859-4308-4655-B234-0D0C7D06E3A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1E6E3E6-E525-4DC8-A874-F00CABC0DC3B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NIST SP 800-150</a:t>
          </a:r>
          <a:endParaRPr lang="uk-UA" dirty="0"/>
        </a:p>
      </dgm:t>
    </dgm:pt>
    <dgm:pt modelId="{116645CB-39DB-4C29-B9D0-FCB7A2707172}" type="parTrans" cxnId="{6926BF14-5CD2-4E44-8164-1739E0D86E77}">
      <dgm:prSet/>
      <dgm:spPr/>
      <dgm:t>
        <a:bodyPr/>
        <a:lstStyle/>
        <a:p>
          <a:endParaRPr lang="uk-UA"/>
        </a:p>
      </dgm:t>
    </dgm:pt>
    <dgm:pt modelId="{64FD2568-1E1A-423F-B260-EA623EF5E1D0}" type="sibTrans" cxnId="{6926BF14-5CD2-4E44-8164-1739E0D86E77}">
      <dgm:prSet/>
      <dgm:spPr/>
      <dgm:t>
        <a:bodyPr/>
        <a:lstStyle/>
        <a:p>
          <a:endParaRPr lang="uk-UA"/>
        </a:p>
      </dgm:t>
    </dgm:pt>
    <dgm:pt modelId="{1ADBD9B8-E868-4F92-8151-E9EB3E1463EF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Cyber Threat Intelligence Capability Maturity Model (CTI-CMM) </a:t>
          </a:r>
          <a:endParaRPr lang="uk-UA" dirty="0"/>
        </a:p>
      </dgm:t>
    </dgm:pt>
    <dgm:pt modelId="{591CA4EF-D4BC-4FD9-A568-C0BBB2B7FF88}" type="parTrans" cxnId="{8ABE24F2-45E2-44A5-AC81-66012D7D5ADA}">
      <dgm:prSet/>
      <dgm:spPr/>
      <dgm:t>
        <a:bodyPr/>
        <a:lstStyle/>
        <a:p>
          <a:endParaRPr lang="uk-UA"/>
        </a:p>
      </dgm:t>
    </dgm:pt>
    <dgm:pt modelId="{682F102D-2D11-4E68-B9B6-BAA042BC3484}" type="sibTrans" cxnId="{8ABE24F2-45E2-44A5-AC81-66012D7D5ADA}">
      <dgm:prSet/>
      <dgm:spPr/>
      <dgm:t>
        <a:bodyPr/>
        <a:lstStyle/>
        <a:p>
          <a:endParaRPr lang="uk-UA"/>
        </a:p>
      </dgm:t>
    </dgm:pt>
    <dgm:pt modelId="{A2F8C0D9-1519-4C2E-A399-B35242175A5D}" type="pres">
      <dgm:prSet presAssocID="{40AFF859-4308-4655-B234-0D0C7D06E3AE}" presName="Name0" presStyleCnt="0">
        <dgm:presLayoutVars>
          <dgm:dir/>
          <dgm:resizeHandles val="exact"/>
        </dgm:presLayoutVars>
      </dgm:prSet>
      <dgm:spPr/>
    </dgm:pt>
    <dgm:pt modelId="{36B228C4-D1CC-4930-A769-3B4F7C1C8C7E}" type="pres">
      <dgm:prSet presAssocID="{61E6E3E6-E525-4DC8-A874-F00CABC0DC3B}" presName="composite" presStyleCnt="0"/>
      <dgm:spPr/>
    </dgm:pt>
    <dgm:pt modelId="{F52FC277-F1C7-426D-9E02-BF9ECF2FB071}" type="pres">
      <dgm:prSet presAssocID="{61E6E3E6-E525-4DC8-A874-F00CABC0DC3B}" presName="rect1" presStyleLbl="trAlignAcc1" presStyleIdx="0" presStyleCnt="2">
        <dgm:presLayoutVars>
          <dgm:bulletEnabled val="1"/>
        </dgm:presLayoutVars>
      </dgm:prSet>
      <dgm:spPr/>
    </dgm:pt>
    <dgm:pt modelId="{FE7A2894-7F76-4C7B-999A-66857B67CC5D}" type="pres">
      <dgm:prSet presAssocID="{61E6E3E6-E525-4DC8-A874-F00CABC0DC3B}" presName="rect2" presStyleLbl="fgImgPlace1" presStyleIdx="0" presStyleCnt="2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202" t="41730" r="3022" b="41585"/>
          </a:stretch>
        </a:blipFill>
      </dgm:spPr>
    </dgm:pt>
    <dgm:pt modelId="{F37F46B4-1A84-4282-9536-7CFA84A51D9A}" type="pres">
      <dgm:prSet presAssocID="{64FD2568-1E1A-423F-B260-EA623EF5E1D0}" presName="sibTrans" presStyleCnt="0"/>
      <dgm:spPr/>
    </dgm:pt>
    <dgm:pt modelId="{1981025A-AC07-4147-820A-18C78B1889F8}" type="pres">
      <dgm:prSet presAssocID="{1ADBD9B8-E868-4F92-8151-E9EB3E1463EF}" presName="composite" presStyleCnt="0"/>
      <dgm:spPr/>
    </dgm:pt>
    <dgm:pt modelId="{9F601857-A304-4B41-9A21-ECCA6ABCD69F}" type="pres">
      <dgm:prSet presAssocID="{1ADBD9B8-E868-4F92-8151-E9EB3E1463EF}" presName="rect1" presStyleLbl="trAlignAcc1" presStyleIdx="1" presStyleCnt="2">
        <dgm:presLayoutVars>
          <dgm:bulletEnabled val="1"/>
        </dgm:presLayoutVars>
      </dgm:prSet>
      <dgm:spPr/>
    </dgm:pt>
    <dgm:pt modelId="{7B7866B6-1263-4274-A6A3-C5D7F4C42DD7}" type="pres">
      <dgm:prSet presAssocID="{1ADBD9B8-E868-4F92-8151-E9EB3E1463EF}" presName="rect2" presStyleLbl="fgImgPlace1" presStyleIdx="1" presStyleCnt="2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6926BF14-5CD2-4E44-8164-1739E0D86E77}" srcId="{40AFF859-4308-4655-B234-0D0C7D06E3AE}" destId="{61E6E3E6-E525-4DC8-A874-F00CABC0DC3B}" srcOrd="0" destOrd="0" parTransId="{116645CB-39DB-4C29-B9D0-FCB7A2707172}" sibTransId="{64FD2568-1E1A-423F-B260-EA623EF5E1D0}"/>
    <dgm:cxn modelId="{CD4B65A1-34FA-4ED7-BAAF-890225D51175}" type="presOf" srcId="{40AFF859-4308-4655-B234-0D0C7D06E3AE}" destId="{A2F8C0D9-1519-4C2E-A399-B35242175A5D}" srcOrd="0" destOrd="0" presId="urn:microsoft.com/office/officeart/2008/layout/PictureStrips"/>
    <dgm:cxn modelId="{369645B8-95F1-46AE-A5FF-6519A7CEE5C4}" type="presOf" srcId="{61E6E3E6-E525-4DC8-A874-F00CABC0DC3B}" destId="{F52FC277-F1C7-426D-9E02-BF9ECF2FB071}" srcOrd="0" destOrd="0" presId="urn:microsoft.com/office/officeart/2008/layout/PictureStrips"/>
    <dgm:cxn modelId="{13D64DBE-9279-4E33-89CA-BFE12E2E3A64}" type="presOf" srcId="{1ADBD9B8-E868-4F92-8151-E9EB3E1463EF}" destId="{9F601857-A304-4B41-9A21-ECCA6ABCD69F}" srcOrd="0" destOrd="0" presId="urn:microsoft.com/office/officeart/2008/layout/PictureStrips"/>
    <dgm:cxn modelId="{8ABE24F2-45E2-44A5-AC81-66012D7D5ADA}" srcId="{40AFF859-4308-4655-B234-0D0C7D06E3AE}" destId="{1ADBD9B8-E868-4F92-8151-E9EB3E1463EF}" srcOrd="1" destOrd="0" parTransId="{591CA4EF-D4BC-4FD9-A568-C0BBB2B7FF88}" sibTransId="{682F102D-2D11-4E68-B9B6-BAA042BC3484}"/>
    <dgm:cxn modelId="{1AD65785-BC09-4371-8368-87486664E9F8}" type="presParOf" srcId="{A2F8C0D9-1519-4C2E-A399-B35242175A5D}" destId="{36B228C4-D1CC-4930-A769-3B4F7C1C8C7E}" srcOrd="0" destOrd="0" presId="urn:microsoft.com/office/officeart/2008/layout/PictureStrips"/>
    <dgm:cxn modelId="{84C569DB-6E1D-4722-8B5A-38DA1075A5A8}" type="presParOf" srcId="{36B228C4-D1CC-4930-A769-3B4F7C1C8C7E}" destId="{F52FC277-F1C7-426D-9E02-BF9ECF2FB071}" srcOrd="0" destOrd="0" presId="urn:microsoft.com/office/officeart/2008/layout/PictureStrips"/>
    <dgm:cxn modelId="{9C9348ED-0628-4FF9-A946-7FB46153AFCF}" type="presParOf" srcId="{36B228C4-D1CC-4930-A769-3B4F7C1C8C7E}" destId="{FE7A2894-7F76-4C7B-999A-66857B67CC5D}" srcOrd="1" destOrd="0" presId="urn:microsoft.com/office/officeart/2008/layout/PictureStrips"/>
    <dgm:cxn modelId="{E0654DEE-6470-4184-A8ED-FFFBC617A1F3}" type="presParOf" srcId="{A2F8C0D9-1519-4C2E-A399-B35242175A5D}" destId="{F37F46B4-1A84-4282-9536-7CFA84A51D9A}" srcOrd="1" destOrd="0" presId="urn:microsoft.com/office/officeart/2008/layout/PictureStrips"/>
    <dgm:cxn modelId="{B9C93185-C012-4733-B660-F82CB5410E4F}" type="presParOf" srcId="{A2F8C0D9-1519-4C2E-A399-B35242175A5D}" destId="{1981025A-AC07-4147-820A-18C78B1889F8}" srcOrd="2" destOrd="0" presId="urn:microsoft.com/office/officeart/2008/layout/PictureStrips"/>
    <dgm:cxn modelId="{26247A69-6220-4D8B-9CA6-2ECD0F4E0AD2}" type="presParOf" srcId="{1981025A-AC07-4147-820A-18C78B1889F8}" destId="{9F601857-A304-4B41-9A21-ECCA6ABCD69F}" srcOrd="0" destOrd="0" presId="urn:microsoft.com/office/officeart/2008/layout/PictureStrips"/>
    <dgm:cxn modelId="{C4D97309-151E-47F5-9D12-096CC21CAB69}" type="presParOf" srcId="{1981025A-AC07-4147-820A-18C78B1889F8}" destId="{7B7866B6-1263-4274-A6A3-C5D7F4C42DD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5BA46E-5816-41F4-9957-5E87C3F8258E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5516FC80-BC2D-408C-BD60-46E6F9C26DE4}">
      <dgm:prSet phldrT="[Text]"/>
      <dgm:spPr/>
      <dgm:t>
        <a:bodyPr/>
        <a:lstStyle/>
        <a:p>
          <a:r>
            <a:rPr lang="uk-UA" dirty="0">
              <a:hlinkClick xmlns:r="http://schemas.openxmlformats.org/officeDocument/2006/relationships" r:id="rId1"/>
            </a:rPr>
            <a:t>росія</a:t>
          </a:r>
          <a:endParaRPr lang="uk-UA" dirty="0"/>
        </a:p>
      </dgm:t>
    </dgm:pt>
    <dgm:pt modelId="{7CDA2BFA-6615-4E95-9DE1-8EA5E9CB7DE5}" type="parTrans" cxnId="{DC97CF5F-F418-4449-B225-D408ABBD12B6}">
      <dgm:prSet/>
      <dgm:spPr/>
      <dgm:t>
        <a:bodyPr/>
        <a:lstStyle/>
        <a:p>
          <a:endParaRPr lang="uk-UA"/>
        </a:p>
      </dgm:t>
    </dgm:pt>
    <dgm:pt modelId="{EB1A16FB-57F6-4735-9524-49AAC970C6C1}" type="sibTrans" cxnId="{DC97CF5F-F418-4449-B225-D408ABBD12B6}">
      <dgm:prSet/>
      <dgm:spPr/>
      <dgm:t>
        <a:bodyPr/>
        <a:lstStyle/>
        <a:p>
          <a:endParaRPr lang="uk-UA"/>
        </a:p>
      </dgm:t>
    </dgm:pt>
    <dgm:pt modelId="{34AE5FA1-C095-437A-9FC3-EB8C7E36A340}">
      <dgm:prSet/>
      <dgm:spPr/>
      <dgm:t>
        <a:bodyPr/>
        <a:lstStyle/>
        <a:p>
          <a:r>
            <a:rPr lang="uk-UA" dirty="0">
              <a:hlinkClick xmlns:r="http://schemas.openxmlformats.org/officeDocument/2006/relationships" r:id="rId2"/>
            </a:rPr>
            <a:t>іран</a:t>
          </a:r>
          <a:endParaRPr lang="uk-UA" dirty="0"/>
        </a:p>
      </dgm:t>
    </dgm:pt>
    <dgm:pt modelId="{D2A2006B-349A-4005-9294-90B4DC5F2256}" type="parTrans" cxnId="{3DFA952F-C6E8-4CA7-8589-9B0DBA2D8843}">
      <dgm:prSet/>
      <dgm:spPr/>
      <dgm:t>
        <a:bodyPr/>
        <a:lstStyle/>
        <a:p>
          <a:endParaRPr lang="uk-UA"/>
        </a:p>
      </dgm:t>
    </dgm:pt>
    <dgm:pt modelId="{4EABA027-9393-4F08-BDD9-4178A62F8A83}" type="sibTrans" cxnId="{3DFA952F-C6E8-4CA7-8589-9B0DBA2D8843}">
      <dgm:prSet/>
      <dgm:spPr/>
      <dgm:t>
        <a:bodyPr/>
        <a:lstStyle/>
        <a:p>
          <a:endParaRPr lang="uk-UA"/>
        </a:p>
      </dgm:t>
    </dgm:pt>
    <dgm:pt modelId="{209DC680-77B9-412C-9EE5-F3AD5687D232}">
      <dgm:prSet/>
      <dgm:spPr/>
      <dgm:t>
        <a:bodyPr/>
        <a:lstStyle/>
        <a:p>
          <a:r>
            <a:rPr lang="uk-UA" dirty="0">
              <a:hlinkClick xmlns:r="http://schemas.openxmlformats.org/officeDocument/2006/relationships" r:id="rId3"/>
            </a:rPr>
            <a:t>кндр</a:t>
          </a:r>
          <a:endParaRPr lang="uk-UA" dirty="0"/>
        </a:p>
      </dgm:t>
    </dgm:pt>
    <dgm:pt modelId="{A63A8C41-9658-4A4E-B800-E36456BF3513}" type="parTrans" cxnId="{C44F1026-E8F4-4A5E-97A2-9406DA27EDA9}">
      <dgm:prSet/>
      <dgm:spPr/>
      <dgm:t>
        <a:bodyPr/>
        <a:lstStyle/>
        <a:p>
          <a:endParaRPr lang="uk-UA"/>
        </a:p>
      </dgm:t>
    </dgm:pt>
    <dgm:pt modelId="{FE4F4304-250F-4AE3-BDAC-4A66F9FFD9B2}" type="sibTrans" cxnId="{C44F1026-E8F4-4A5E-97A2-9406DA27EDA9}">
      <dgm:prSet/>
      <dgm:spPr/>
      <dgm:t>
        <a:bodyPr/>
        <a:lstStyle/>
        <a:p>
          <a:endParaRPr lang="uk-UA"/>
        </a:p>
      </dgm:t>
    </dgm:pt>
    <dgm:pt modelId="{006BEC17-61AE-4581-AA16-E9A06EA6D43C}">
      <dgm:prSet/>
      <dgm:spPr/>
      <dgm:t>
        <a:bodyPr/>
        <a:lstStyle/>
        <a:p>
          <a:r>
            <a:rPr lang="uk-UA" dirty="0">
              <a:hlinkClick xmlns:r="http://schemas.openxmlformats.org/officeDocument/2006/relationships" r:id="rId4"/>
            </a:rPr>
            <a:t>Китай</a:t>
          </a:r>
          <a:endParaRPr lang="uk-UA" dirty="0"/>
        </a:p>
      </dgm:t>
    </dgm:pt>
    <dgm:pt modelId="{17486F6E-479C-4C6A-B07F-704B6DB66B53}" type="parTrans" cxnId="{3E545A1A-E6F2-4FAD-B018-19512328ECF6}">
      <dgm:prSet/>
      <dgm:spPr/>
      <dgm:t>
        <a:bodyPr/>
        <a:lstStyle/>
        <a:p>
          <a:endParaRPr lang="uk-UA"/>
        </a:p>
      </dgm:t>
    </dgm:pt>
    <dgm:pt modelId="{92DE5DDB-432B-400D-AD35-E9A8F4090A9D}" type="sibTrans" cxnId="{3E545A1A-E6F2-4FAD-B018-19512328ECF6}">
      <dgm:prSet/>
      <dgm:spPr/>
      <dgm:t>
        <a:bodyPr/>
        <a:lstStyle/>
        <a:p>
          <a:endParaRPr lang="uk-UA"/>
        </a:p>
      </dgm:t>
    </dgm:pt>
    <dgm:pt modelId="{E93436B9-0DED-4FF1-8E45-F92E2A7FA761}" type="pres">
      <dgm:prSet presAssocID="{8E5BA46E-5816-41F4-9957-5E87C3F8258E}" presName="Name0" presStyleCnt="0">
        <dgm:presLayoutVars>
          <dgm:dir/>
          <dgm:resizeHandles val="exact"/>
        </dgm:presLayoutVars>
      </dgm:prSet>
      <dgm:spPr/>
    </dgm:pt>
    <dgm:pt modelId="{72BC8167-7BBC-433C-9E87-D1FD41BFAE9F}" type="pres">
      <dgm:prSet presAssocID="{5516FC80-BC2D-408C-BD60-46E6F9C26DE4}" presName="composite" presStyleCnt="0"/>
      <dgm:spPr/>
    </dgm:pt>
    <dgm:pt modelId="{4E8B007B-BB9D-431E-A9EA-96DFA75F3211}" type="pres">
      <dgm:prSet presAssocID="{5516FC80-BC2D-408C-BD60-46E6F9C26DE4}" presName="rect1" presStyleLbl="trAlignAcc1" presStyleIdx="0" presStyleCnt="4">
        <dgm:presLayoutVars>
          <dgm:bulletEnabled val="1"/>
        </dgm:presLayoutVars>
      </dgm:prSet>
      <dgm:spPr/>
    </dgm:pt>
    <dgm:pt modelId="{AC8AF803-B828-418E-B613-6FB12C4F719D}" type="pres">
      <dgm:prSet presAssocID="{5516FC80-BC2D-408C-BD60-46E6F9C26DE4}" presName="rect2" presStyleLbl="fgImgPlace1" presStyleIdx="0" presStyleCnt="4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32" t="27645" r="-518" b="28114"/>
          </a:stretch>
        </a:blipFill>
      </dgm:spPr>
    </dgm:pt>
    <dgm:pt modelId="{1EF1A825-45DC-4928-9189-D8FA321AE9C4}" type="pres">
      <dgm:prSet presAssocID="{EB1A16FB-57F6-4735-9524-49AAC970C6C1}" presName="sibTrans" presStyleCnt="0"/>
      <dgm:spPr/>
    </dgm:pt>
    <dgm:pt modelId="{E5C7CD71-F8BF-42C7-A112-C7B2B1C942D6}" type="pres">
      <dgm:prSet presAssocID="{34AE5FA1-C095-437A-9FC3-EB8C7E36A340}" presName="composite" presStyleCnt="0"/>
      <dgm:spPr/>
    </dgm:pt>
    <dgm:pt modelId="{9A6219A7-C70D-4D96-831C-9C083E2EB27D}" type="pres">
      <dgm:prSet presAssocID="{34AE5FA1-C095-437A-9FC3-EB8C7E36A340}" presName="rect1" presStyleLbl="trAlignAcc1" presStyleIdx="1" presStyleCnt="4">
        <dgm:presLayoutVars>
          <dgm:bulletEnabled val="1"/>
        </dgm:presLayoutVars>
      </dgm:prSet>
      <dgm:spPr/>
    </dgm:pt>
    <dgm:pt modelId="{43EE698F-1759-42D7-9459-47CBFA7C7C70}" type="pres">
      <dgm:prSet presAssocID="{34AE5FA1-C095-437A-9FC3-EB8C7E36A340}" presName="rect2" presStyleLbl="fgImgPlace1" presStyleIdx="1" presStyleCnt="4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343" t="30497" r="-1093" b="32194"/>
          </a:stretch>
        </a:blipFill>
      </dgm:spPr>
    </dgm:pt>
    <dgm:pt modelId="{BF805330-E8AC-4E26-94B3-B9A45BD74BF0}" type="pres">
      <dgm:prSet presAssocID="{4EABA027-9393-4F08-BDD9-4178A62F8A83}" presName="sibTrans" presStyleCnt="0"/>
      <dgm:spPr/>
    </dgm:pt>
    <dgm:pt modelId="{737D017B-A017-4964-AA98-650E040ACE38}" type="pres">
      <dgm:prSet presAssocID="{209DC680-77B9-412C-9EE5-F3AD5687D232}" presName="composite" presStyleCnt="0"/>
      <dgm:spPr/>
    </dgm:pt>
    <dgm:pt modelId="{07ED3526-7437-4A59-BE23-A0756B2B0C5D}" type="pres">
      <dgm:prSet presAssocID="{209DC680-77B9-412C-9EE5-F3AD5687D232}" presName="rect1" presStyleLbl="trAlignAcc1" presStyleIdx="2" presStyleCnt="4">
        <dgm:presLayoutVars>
          <dgm:bulletEnabled val="1"/>
        </dgm:presLayoutVars>
      </dgm:prSet>
      <dgm:spPr/>
    </dgm:pt>
    <dgm:pt modelId="{0AD90E2C-9392-4032-A132-7CFBF82FBC57}" type="pres">
      <dgm:prSet presAssocID="{209DC680-77B9-412C-9EE5-F3AD5687D232}" presName="rect2" presStyleLbl="fgImgPlace1" presStyleIdx="2" presStyleCnt="4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914" t="32772" r="-1684" b="34972"/>
          </a:stretch>
        </a:blipFill>
      </dgm:spPr>
    </dgm:pt>
    <dgm:pt modelId="{03A1C78E-E303-42D5-BCBF-FC51662CD21D}" type="pres">
      <dgm:prSet presAssocID="{FE4F4304-250F-4AE3-BDAC-4A66F9FFD9B2}" presName="sibTrans" presStyleCnt="0"/>
      <dgm:spPr/>
    </dgm:pt>
    <dgm:pt modelId="{A133FDA3-6A58-4422-92A4-07916602117A}" type="pres">
      <dgm:prSet presAssocID="{006BEC17-61AE-4581-AA16-E9A06EA6D43C}" presName="composite" presStyleCnt="0"/>
      <dgm:spPr/>
    </dgm:pt>
    <dgm:pt modelId="{E7875737-5BA0-4534-A3FC-B64C152A4A66}" type="pres">
      <dgm:prSet presAssocID="{006BEC17-61AE-4581-AA16-E9A06EA6D43C}" presName="rect1" presStyleLbl="trAlignAcc1" presStyleIdx="3" presStyleCnt="4">
        <dgm:presLayoutVars>
          <dgm:bulletEnabled val="1"/>
        </dgm:presLayoutVars>
      </dgm:prSet>
      <dgm:spPr/>
    </dgm:pt>
    <dgm:pt modelId="{90578E45-0FEC-4591-9C56-10AB10BF1E27}" type="pres">
      <dgm:prSet presAssocID="{006BEC17-61AE-4581-AA16-E9A06EA6D43C}" presName="rect2" presStyleLbl="fgImgPlace1" presStyleIdx="3" presStyleCnt="4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15" t="28309" r="649" b="27967"/>
          </a:stretch>
        </a:blipFill>
      </dgm:spPr>
    </dgm:pt>
  </dgm:ptLst>
  <dgm:cxnLst>
    <dgm:cxn modelId="{3E545A1A-E6F2-4FAD-B018-19512328ECF6}" srcId="{8E5BA46E-5816-41F4-9957-5E87C3F8258E}" destId="{006BEC17-61AE-4581-AA16-E9A06EA6D43C}" srcOrd="3" destOrd="0" parTransId="{17486F6E-479C-4C6A-B07F-704B6DB66B53}" sibTransId="{92DE5DDB-432B-400D-AD35-E9A8F4090A9D}"/>
    <dgm:cxn modelId="{C44F1026-E8F4-4A5E-97A2-9406DA27EDA9}" srcId="{8E5BA46E-5816-41F4-9957-5E87C3F8258E}" destId="{209DC680-77B9-412C-9EE5-F3AD5687D232}" srcOrd="2" destOrd="0" parTransId="{A63A8C41-9658-4A4E-B800-E36456BF3513}" sibTransId="{FE4F4304-250F-4AE3-BDAC-4A66F9FFD9B2}"/>
    <dgm:cxn modelId="{3DFA952F-C6E8-4CA7-8589-9B0DBA2D8843}" srcId="{8E5BA46E-5816-41F4-9957-5E87C3F8258E}" destId="{34AE5FA1-C095-437A-9FC3-EB8C7E36A340}" srcOrd="1" destOrd="0" parTransId="{D2A2006B-349A-4005-9294-90B4DC5F2256}" sibTransId="{4EABA027-9393-4F08-BDD9-4178A62F8A83}"/>
    <dgm:cxn modelId="{DC97CF5F-F418-4449-B225-D408ABBD12B6}" srcId="{8E5BA46E-5816-41F4-9957-5E87C3F8258E}" destId="{5516FC80-BC2D-408C-BD60-46E6F9C26DE4}" srcOrd="0" destOrd="0" parTransId="{7CDA2BFA-6615-4E95-9DE1-8EA5E9CB7DE5}" sibTransId="{EB1A16FB-57F6-4735-9524-49AAC970C6C1}"/>
    <dgm:cxn modelId="{1EFBC48B-F678-400C-8CF1-A840C4BCB503}" type="presOf" srcId="{006BEC17-61AE-4581-AA16-E9A06EA6D43C}" destId="{E7875737-5BA0-4534-A3FC-B64C152A4A66}" srcOrd="0" destOrd="0" presId="urn:microsoft.com/office/officeart/2008/layout/PictureStrips"/>
    <dgm:cxn modelId="{84CCA5CA-E2AE-406C-B5E5-2594A131198D}" type="presOf" srcId="{209DC680-77B9-412C-9EE5-F3AD5687D232}" destId="{07ED3526-7437-4A59-BE23-A0756B2B0C5D}" srcOrd="0" destOrd="0" presId="urn:microsoft.com/office/officeart/2008/layout/PictureStrips"/>
    <dgm:cxn modelId="{1C238ED3-48C7-4EFE-A8D1-E507F7075A6B}" type="presOf" srcId="{34AE5FA1-C095-437A-9FC3-EB8C7E36A340}" destId="{9A6219A7-C70D-4D96-831C-9C083E2EB27D}" srcOrd="0" destOrd="0" presId="urn:microsoft.com/office/officeart/2008/layout/PictureStrips"/>
    <dgm:cxn modelId="{2CC1C6EA-BF67-416E-8235-A2DC21F60AFE}" type="presOf" srcId="{5516FC80-BC2D-408C-BD60-46E6F9C26DE4}" destId="{4E8B007B-BB9D-431E-A9EA-96DFA75F3211}" srcOrd="0" destOrd="0" presId="urn:microsoft.com/office/officeart/2008/layout/PictureStrips"/>
    <dgm:cxn modelId="{7562FFFD-A86D-4B93-9104-C94B3D257FB7}" type="presOf" srcId="{8E5BA46E-5816-41F4-9957-5E87C3F8258E}" destId="{E93436B9-0DED-4FF1-8E45-F92E2A7FA761}" srcOrd="0" destOrd="0" presId="urn:microsoft.com/office/officeart/2008/layout/PictureStrips"/>
    <dgm:cxn modelId="{B21AE953-E502-4580-9032-B523F322EFCC}" type="presParOf" srcId="{E93436B9-0DED-4FF1-8E45-F92E2A7FA761}" destId="{72BC8167-7BBC-433C-9E87-D1FD41BFAE9F}" srcOrd="0" destOrd="0" presId="urn:microsoft.com/office/officeart/2008/layout/PictureStrips"/>
    <dgm:cxn modelId="{A4CC2372-A0E8-43E9-BC46-99000A5F5451}" type="presParOf" srcId="{72BC8167-7BBC-433C-9E87-D1FD41BFAE9F}" destId="{4E8B007B-BB9D-431E-A9EA-96DFA75F3211}" srcOrd="0" destOrd="0" presId="urn:microsoft.com/office/officeart/2008/layout/PictureStrips"/>
    <dgm:cxn modelId="{212B13ED-5270-4325-92FF-BF3242B92EB8}" type="presParOf" srcId="{72BC8167-7BBC-433C-9E87-D1FD41BFAE9F}" destId="{AC8AF803-B828-418E-B613-6FB12C4F719D}" srcOrd="1" destOrd="0" presId="urn:microsoft.com/office/officeart/2008/layout/PictureStrips"/>
    <dgm:cxn modelId="{B771109D-92D0-416D-B25B-58989CA32EF8}" type="presParOf" srcId="{E93436B9-0DED-4FF1-8E45-F92E2A7FA761}" destId="{1EF1A825-45DC-4928-9189-D8FA321AE9C4}" srcOrd="1" destOrd="0" presId="urn:microsoft.com/office/officeart/2008/layout/PictureStrips"/>
    <dgm:cxn modelId="{1C94D8CD-36BE-43E9-9AA9-25E8530BF58D}" type="presParOf" srcId="{E93436B9-0DED-4FF1-8E45-F92E2A7FA761}" destId="{E5C7CD71-F8BF-42C7-A112-C7B2B1C942D6}" srcOrd="2" destOrd="0" presId="urn:microsoft.com/office/officeart/2008/layout/PictureStrips"/>
    <dgm:cxn modelId="{3BDB4D49-F1D5-4077-A089-3FDD2C4689D5}" type="presParOf" srcId="{E5C7CD71-F8BF-42C7-A112-C7B2B1C942D6}" destId="{9A6219A7-C70D-4D96-831C-9C083E2EB27D}" srcOrd="0" destOrd="0" presId="urn:microsoft.com/office/officeart/2008/layout/PictureStrips"/>
    <dgm:cxn modelId="{8E9E72D9-EA84-417C-B3D3-D9ADC7433657}" type="presParOf" srcId="{E5C7CD71-F8BF-42C7-A112-C7B2B1C942D6}" destId="{43EE698F-1759-42D7-9459-47CBFA7C7C70}" srcOrd="1" destOrd="0" presId="urn:microsoft.com/office/officeart/2008/layout/PictureStrips"/>
    <dgm:cxn modelId="{73E75E00-EC40-4747-B192-A2507F856D7A}" type="presParOf" srcId="{E93436B9-0DED-4FF1-8E45-F92E2A7FA761}" destId="{BF805330-E8AC-4E26-94B3-B9A45BD74BF0}" srcOrd="3" destOrd="0" presId="urn:microsoft.com/office/officeart/2008/layout/PictureStrips"/>
    <dgm:cxn modelId="{ACBEC97F-1ABD-443A-B618-638154E4D392}" type="presParOf" srcId="{E93436B9-0DED-4FF1-8E45-F92E2A7FA761}" destId="{737D017B-A017-4964-AA98-650E040ACE38}" srcOrd="4" destOrd="0" presId="urn:microsoft.com/office/officeart/2008/layout/PictureStrips"/>
    <dgm:cxn modelId="{4AD68C9C-99AD-4C53-A1C3-AAAC1075F1F0}" type="presParOf" srcId="{737D017B-A017-4964-AA98-650E040ACE38}" destId="{07ED3526-7437-4A59-BE23-A0756B2B0C5D}" srcOrd="0" destOrd="0" presId="urn:microsoft.com/office/officeart/2008/layout/PictureStrips"/>
    <dgm:cxn modelId="{562F7AB9-AA40-444E-8531-29C680531D77}" type="presParOf" srcId="{737D017B-A017-4964-AA98-650E040ACE38}" destId="{0AD90E2C-9392-4032-A132-7CFBF82FBC57}" srcOrd="1" destOrd="0" presId="urn:microsoft.com/office/officeart/2008/layout/PictureStrips"/>
    <dgm:cxn modelId="{F2DA596F-3CC2-4D62-9B66-B6F13836981C}" type="presParOf" srcId="{E93436B9-0DED-4FF1-8E45-F92E2A7FA761}" destId="{03A1C78E-E303-42D5-BCBF-FC51662CD21D}" srcOrd="5" destOrd="0" presId="urn:microsoft.com/office/officeart/2008/layout/PictureStrips"/>
    <dgm:cxn modelId="{D9483C16-29E0-4BB4-9FE9-771B5CD79329}" type="presParOf" srcId="{E93436B9-0DED-4FF1-8E45-F92E2A7FA761}" destId="{A133FDA3-6A58-4422-92A4-07916602117A}" srcOrd="6" destOrd="0" presId="urn:microsoft.com/office/officeart/2008/layout/PictureStrips"/>
    <dgm:cxn modelId="{CA3CB4EE-6178-4939-BD3C-CC41C76AA27C}" type="presParOf" srcId="{A133FDA3-6A58-4422-92A4-07916602117A}" destId="{E7875737-5BA0-4534-A3FC-B64C152A4A66}" srcOrd="0" destOrd="0" presId="urn:microsoft.com/office/officeart/2008/layout/PictureStrips"/>
    <dgm:cxn modelId="{5ADF7F90-A0AF-4C99-9D7A-D34F83626BF0}" type="presParOf" srcId="{A133FDA3-6A58-4422-92A4-07916602117A}" destId="{90578E45-0FEC-4591-9C56-10AB10BF1E2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AF0E6-6412-43ED-80B7-EF037D78EE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F9968342-5B5A-401D-B206-4AC045AD416C}">
      <dgm:prSet phldrT="[Text]"/>
      <dgm:spPr/>
      <dgm:t>
        <a:bodyPr/>
        <a:lstStyle/>
        <a:p>
          <a:r>
            <a:rPr lang="uk-UA" dirty="0"/>
            <a:t>Визначення</a:t>
          </a:r>
        </a:p>
      </dgm:t>
    </dgm:pt>
    <dgm:pt modelId="{01950442-BABB-4BFD-8616-38FA60DF9171}" type="parTrans" cxnId="{4165A10D-68AF-4EBB-A46B-13457B6EAF86}">
      <dgm:prSet/>
      <dgm:spPr/>
      <dgm:t>
        <a:bodyPr/>
        <a:lstStyle/>
        <a:p>
          <a:endParaRPr lang="uk-UA"/>
        </a:p>
      </dgm:t>
    </dgm:pt>
    <dgm:pt modelId="{B2380A32-4162-4CF6-A50F-2B07302A526F}" type="sibTrans" cxnId="{4165A10D-68AF-4EBB-A46B-13457B6EAF86}">
      <dgm:prSet/>
      <dgm:spPr/>
      <dgm:t>
        <a:bodyPr/>
        <a:lstStyle/>
        <a:p>
          <a:endParaRPr lang="uk-UA"/>
        </a:p>
      </dgm:t>
    </dgm:pt>
    <dgm:pt modelId="{63BEE31D-01E9-4B73-9516-FB79A9D44329}">
      <dgm:prSet phldrT="[Text]"/>
      <dgm:spPr/>
      <dgm:t>
        <a:bodyPr/>
        <a:lstStyle/>
        <a:p>
          <a:r>
            <a:rPr lang="uk-UA" dirty="0"/>
            <a:t>Перспективність</a:t>
          </a:r>
        </a:p>
      </dgm:t>
    </dgm:pt>
    <dgm:pt modelId="{19B5C0C8-9377-41D0-9CBA-D48003C9C9F3}" type="parTrans" cxnId="{C32A8202-C7CB-4ACE-B018-03B7A6CA4125}">
      <dgm:prSet/>
      <dgm:spPr/>
      <dgm:t>
        <a:bodyPr/>
        <a:lstStyle/>
        <a:p>
          <a:endParaRPr lang="uk-UA"/>
        </a:p>
      </dgm:t>
    </dgm:pt>
    <dgm:pt modelId="{60D0F02E-7EDF-4228-BFA3-45E930210B0D}" type="sibTrans" cxnId="{C32A8202-C7CB-4ACE-B018-03B7A6CA4125}">
      <dgm:prSet/>
      <dgm:spPr/>
      <dgm:t>
        <a:bodyPr/>
        <a:lstStyle/>
        <a:p>
          <a:endParaRPr lang="uk-UA"/>
        </a:p>
      </dgm:t>
    </dgm:pt>
    <dgm:pt modelId="{B504EC38-AD05-4FAC-B174-00BFAC46DBFC}">
      <dgm:prSet phldrT="[Text]"/>
      <dgm:spPr/>
      <dgm:t>
        <a:bodyPr/>
        <a:lstStyle/>
        <a:p>
          <a:r>
            <a:rPr lang="uk-UA" dirty="0"/>
            <a:t>Необхідні навички</a:t>
          </a:r>
        </a:p>
      </dgm:t>
    </dgm:pt>
    <dgm:pt modelId="{A8E31DE2-12CF-4DA3-AB9F-707E5CAE8E50}" type="parTrans" cxnId="{6D3BDFC6-FDAC-46BC-9465-003C01DA181D}">
      <dgm:prSet/>
      <dgm:spPr/>
      <dgm:t>
        <a:bodyPr/>
        <a:lstStyle/>
        <a:p>
          <a:endParaRPr lang="uk-UA"/>
        </a:p>
      </dgm:t>
    </dgm:pt>
    <dgm:pt modelId="{9DAE9271-8842-4AC3-A1EB-B0D1EC924578}" type="sibTrans" cxnId="{6D3BDFC6-FDAC-46BC-9465-003C01DA181D}">
      <dgm:prSet/>
      <dgm:spPr/>
      <dgm:t>
        <a:bodyPr/>
        <a:lstStyle/>
        <a:p>
          <a:endParaRPr lang="uk-UA"/>
        </a:p>
      </dgm:t>
    </dgm:pt>
    <dgm:pt modelId="{6D850CDF-342D-4061-AC46-E1D9577467F8}">
      <dgm:prSet phldrT="[Text]"/>
      <dgm:spPr/>
      <dgm:t>
        <a:bodyPr/>
        <a:lstStyle/>
        <a:p>
          <a:r>
            <a:rPr lang="uk-UA" dirty="0"/>
            <a:t>Інструменти</a:t>
          </a:r>
        </a:p>
      </dgm:t>
    </dgm:pt>
    <dgm:pt modelId="{00AA5FB2-AAE7-4B2E-B1B2-512208D97E52}" type="parTrans" cxnId="{8A8F7C9B-DA91-420D-8196-32EBD774B045}">
      <dgm:prSet/>
      <dgm:spPr/>
      <dgm:t>
        <a:bodyPr/>
        <a:lstStyle/>
        <a:p>
          <a:endParaRPr lang="uk-UA"/>
        </a:p>
      </dgm:t>
    </dgm:pt>
    <dgm:pt modelId="{9162D044-C0DF-47CA-A3E5-25CF98E9611A}" type="sibTrans" cxnId="{8A8F7C9B-DA91-420D-8196-32EBD774B045}">
      <dgm:prSet/>
      <dgm:spPr/>
      <dgm:t>
        <a:bodyPr/>
        <a:lstStyle/>
        <a:p>
          <a:endParaRPr lang="uk-UA"/>
        </a:p>
      </dgm:t>
    </dgm:pt>
    <dgm:pt modelId="{E545505E-FF1D-4C1F-A5B6-C2A0865C53AC}">
      <dgm:prSet phldrT="[Text]"/>
      <dgm:spPr/>
      <dgm:t>
        <a:bodyPr/>
        <a:lstStyle/>
        <a:p>
          <a:r>
            <a:rPr lang="uk-UA" dirty="0"/>
            <a:t>Процес</a:t>
          </a:r>
        </a:p>
      </dgm:t>
    </dgm:pt>
    <dgm:pt modelId="{DEBF49B1-E1D3-4180-B98B-CFA5DB22627A}" type="parTrans" cxnId="{A8954493-7484-4577-BD8B-F1E70C373DB8}">
      <dgm:prSet/>
      <dgm:spPr/>
      <dgm:t>
        <a:bodyPr/>
        <a:lstStyle/>
        <a:p>
          <a:endParaRPr lang="uk-UA"/>
        </a:p>
      </dgm:t>
    </dgm:pt>
    <dgm:pt modelId="{97AFB6E6-7513-4498-BB2E-70CA465B1F02}" type="sibTrans" cxnId="{A8954493-7484-4577-BD8B-F1E70C373DB8}">
      <dgm:prSet/>
      <dgm:spPr/>
      <dgm:t>
        <a:bodyPr/>
        <a:lstStyle/>
        <a:p>
          <a:endParaRPr lang="uk-UA"/>
        </a:p>
      </dgm:t>
    </dgm:pt>
    <dgm:pt modelId="{BF6D18D5-C4E5-4D3A-9C37-ED6FC2FB0626}">
      <dgm:prSet phldrT="[Text]"/>
      <dgm:spPr/>
      <dgm:t>
        <a:bodyPr/>
        <a:lstStyle/>
        <a:p>
          <a:r>
            <a:rPr lang="uk-UA" dirty="0"/>
            <a:t>Кого почитати</a:t>
          </a:r>
        </a:p>
      </dgm:t>
    </dgm:pt>
    <dgm:pt modelId="{02C5A692-3191-4490-B8E3-18D628CEB684}" type="parTrans" cxnId="{BBFB24DB-1E2F-48B3-9B8E-C953F7DC0B30}">
      <dgm:prSet/>
      <dgm:spPr/>
      <dgm:t>
        <a:bodyPr/>
        <a:lstStyle/>
        <a:p>
          <a:endParaRPr lang="uk-UA"/>
        </a:p>
      </dgm:t>
    </dgm:pt>
    <dgm:pt modelId="{DD2AB5A8-CE83-45EB-B7A2-2EF9872A6798}" type="sibTrans" cxnId="{BBFB24DB-1E2F-48B3-9B8E-C953F7DC0B30}">
      <dgm:prSet/>
      <dgm:spPr/>
      <dgm:t>
        <a:bodyPr/>
        <a:lstStyle/>
        <a:p>
          <a:endParaRPr lang="uk-UA"/>
        </a:p>
      </dgm:t>
    </dgm:pt>
    <dgm:pt modelId="{0D0F31A4-F875-42B5-942C-73B1159DCED7}" type="pres">
      <dgm:prSet presAssocID="{A73AF0E6-6412-43ED-80B7-EF037D78EE34}" presName="vert0" presStyleCnt="0">
        <dgm:presLayoutVars>
          <dgm:dir/>
          <dgm:animOne val="branch"/>
          <dgm:animLvl val="lvl"/>
        </dgm:presLayoutVars>
      </dgm:prSet>
      <dgm:spPr/>
    </dgm:pt>
    <dgm:pt modelId="{65DD8D0C-2251-465C-B116-04799F1D80B9}" type="pres">
      <dgm:prSet presAssocID="{F9968342-5B5A-401D-B206-4AC045AD416C}" presName="thickLine" presStyleLbl="alignNode1" presStyleIdx="0" presStyleCnt="6"/>
      <dgm:spPr/>
    </dgm:pt>
    <dgm:pt modelId="{A92326EA-56BD-4736-9F56-3B0E178250EF}" type="pres">
      <dgm:prSet presAssocID="{F9968342-5B5A-401D-B206-4AC045AD416C}" presName="horz1" presStyleCnt="0"/>
      <dgm:spPr/>
    </dgm:pt>
    <dgm:pt modelId="{44941899-2592-45E3-B52F-7905F5C56640}" type="pres">
      <dgm:prSet presAssocID="{F9968342-5B5A-401D-B206-4AC045AD416C}" presName="tx1" presStyleLbl="revTx" presStyleIdx="0" presStyleCnt="6"/>
      <dgm:spPr/>
    </dgm:pt>
    <dgm:pt modelId="{DF88D991-C775-4CA9-909D-DE2496D4DF0D}" type="pres">
      <dgm:prSet presAssocID="{F9968342-5B5A-401D-B206-4AC045AD416C}" presName="vert1" presStyleCnt="0"/>
      <dgm:spPr/>
    </dgm:pt>
    <dgm:pt modelId="{03DBC824-57A9-4AB2-9081-D5722E54956C}" type="pres">
      <dgm:prSet presAssocID="{63BEE31D-01E9-4B73-9516-FB79A9D44329}" presName="thickLine" presStyleLbl="alignNode1" presStyleIdx="1" presStyleCnt="6"/>
      <dgm:spPr/>
    </dgm:pt>
    <dgm:pt modelId="{6D6B63CF-6754-40B8-A823-BFFC64C31C59}" type="pres">
      <dgm:prSet presAssocID="{63BEE31D-01E9-4B73-9516-FB79A9D44329}" presName="horz1" presStyleCnt="0"/>
      <dgm:spPr/>
    </dgm:pt>
    <dgm:pt modelId="{3D8E7FD1-0ED9-4C9C-87A6-7D76F9861497}" type="pres">
      <dgm:prSet presAssocID="{63BEE31D-01E9-4B73-9516-FB79A9D44329}" presName="tx1" presStyleLbl="revTx" presStyleIdx="1" presStyleCnt="6"/>
      <dgm:spPr/>
    </dgm:pt>
    <dgm:pt modelId="{9D8736B4-9119-4A7A-BDA2-84FD8A51B62A}" type="pres">
      <dgm:prSet presAssocID="{63BEE31D-01E9-4B73-9516-FB79A9D44329}" presName="vert1" presStyleCnt="0"/>
      <dgm:spPr/>
    </dgm:pt>
    <dgm:pt modelId="{17CF1296-6BEC-4A32-8AB9-D08DDC24B9A8}" type="pres">
      <dgm:prSet presAssocID="{B504EC38-AD05-4FAC-B174-00BFAC46DBFC}" presName="thickLine" presStyleLbl="alignNode1" presStyleIdx="2" presStyleCnt="6"/>
      <dgm:spPr/>
    </dgm:pt>
    <dgm:pt modelId="{61A4E440-371E-4B96-BC5F-532F61194614}" type="pres">
      <dgm:prSet presAssocID="{B504EC38-AD05-4FAC-B174-00BFAC46DBFC}" presName="horz1" presStyleCnt="0"/>
      <dgm:spPr/>
    </dgm:pt>
    <dgm:pt modelId="{57A122B1-85A9-4E4F-813B-F147B67D3C19}" type="pres">
      <dgm:prSet presAssocID="{B504EC38-AD05-4FAC-B174-00BFAC46DBFC}" presName="tx1" presStyleLbl="revTx" presStyleIdx="2" presStyleCnt="6"/>
      <dgm:spPr/>
    </dgm:pt>
    <dgm:pt modelId="{7C2BF477-2754-43F8-BC24-6EE8BC78D0BA}" type="pres">
      <dgm:prSet presAssocID="{B504EC38-AD05-4FAC-B174-00BFAC46DBFC}" presName="vert1" presStyleCnt="0"/>
      <dgm:spPr/>
    </dgm:pt>
    <dgm:pt modelId="{980F5574-7DCF-4F68-8854-7FF6E130D58D}" type="pres">
      <dgm:prSet presAssocID="{6D850CDF-342D-4061-AC46-E1D9577467F8}" presName="thickLine" presStyleLbl="alignNode1" presStyleIdx="3" presStyleCnt="6"/>
      <dgm:spPr/>
    </dgm:pt>
    <dgm:pt modelId="{089157FC-19C6-4796-B96C-39CFD7C69AE8}" type="pres">
      <dgm:prSet presAssocID="{6D850CDF-342D-4061-AC46-E1D9577467F8}" presName="horz1" presStyleCnt="0"/>
      <dgm:spPr/>
    </dgm:pt>
    <dgm:pt modelId="{6578D85A-4896-481B-976D-E0077CDDEA79}" type="pres">
      <dgm:prSet presAssocID="{6D850CDF-342D-4061-AC46-E1D9577467F8}" presName="tx1" presStyleLbl="revTx" presStyleIdx="3" presStyleCnt="6"/>
      <dgm:spPr/>
    </dgm:pt>
    <dgm:pt modelId="{2FC0B886-195D-4CEA-A5D5-53BAA411F454}" type="pres">
      <dgm:prSet presAssocID="{6D850CDF-342D-4061-AC46-E1D9577467F8}" presName="vert1" presStyleCnt="0"/>
      <dgm:spPr/>
    </dgm:pt>
    <dgm:pt modelId="{743DA932-5EB3-4B4F-A960-0DBBDAE29185}" type="pres">
      <dgm:prSet presAssocID="{E545505E-FF1D-4C1F-A5B6-C2A0865C53AC}" presName="thickLine" presStyleLbl="alignNode1" presStyleIdx="4" presStyleCnt="6"/>
      <dgm:spPr/>
    </dgm:pt>
    <dgm:pt modelId="{3E481151-95FD-4175-A3D2-4F8CE0ADE938}" type="pres">
      <dgm:prSet presAssocID="{E545505E-FF1D-4C1F-A5B6-C2A0865C53AC}" presName="horz1" presStyleCnt="0"/>
      <dgm:spPr/>
    </dgm:pt>
    <dgm:pt modelId="{967FC715-C178-43AC-8DA3-0C141E4588E2}" type="pres">
      <dgm:prSet presAssocID="{E545505E-FF1D-4C1F-A5B6-C2A0865C53AC}" presName="tx1" presStyleLbl="revTx" presStyleIdx="4" presStyleCnt="6"/>
      <dgm:spPr/>
    </dgm:pt>
    <dgm:pt modelId="{B818144C-AD0E-44A7-A0EF-1AAEB06FD179}" type="pres">
      <dgm:prSet presAssocID="{E545505E-FF1D-4C1F-A5B6-C2A0865C53AC}" presName="vert1" presStyleCnt="0"/>
      <dgm:spPr/>
    </dgm:pt>
    <dgm:pt modelId="{2921A538-2968-463C-9A81-FB09981F7CDC}" type="pres">
      <dgm:prSet presAssocID="{BF6D18D5-C4E5-4D3A-9C37-ED6FC2FB0626}" presName="thickLine" presStyleLbl="alignNode1" presStyleIdx="5" presStyleCnt="6"/>
      <dgm:spPr/>
    </dgm:pt>
    <dgm:pt modelId="{C3E68E46-A2D3-4125-B5FA-334E65A18006}" type="pres">
      <dgm:prSet presAssocID="{BF6D18D5-C4E5-4D3A-9C37-ED6FC2FB0626}" presName="horz1" presStyleCnt="0"/>
      <dgm:spPr/>
    </dgm:pt>
    <dgm:pt modelId="{D7451E22-D06F-4131-8197-0DF23EA6101F}" type="pres">
      <dgm:prSet presAssocID="{BF6D18D5-C4E5-4D3A-9C37-ED6FC2FB0626}" presName="tx1" presStyleLbl="revTx" presStyleIdx="5" presStyleCnt="6"/>
      <dgm:spPr/>
    </dgm:pt>
    <dgm:pt modelId="{244E24CC-3D6E-411A-946E-E86A76E9D99A}" type="pres">
      <dgm:prSet presAssocID="{BF6D18D5-C4E5-4D3A-9C37-ED6FC2FB0626}" presName="vert1" presStyleCnt="0"/>
      <dgm:spPr/>
    </dgm:pt>
  </dgm:ptLst>
  <dgm:cxnLst>
    <dgm:cxn modelId="{C32A8202-C7CB-4ACE-B018-03B7A6CA4125}" srcId="{A73AF0E6-6412-43ED-80B7-EF037D78EE34}" destId="{63BEE31D-01E9-4B73-9516-FB79A9D44329}" srcOrd="1" destOrd="0" parTransId="{19B5C0C8-9377-41D0-9CBA-D48003C9C9F3}" sibTransId="{60D0F02E-7EDF-4228-BFA3-45E930210B0D}"/>
    <dgm:cxn modelId="{4165A10D-68AF-4EBB-A46B-13457B6EAF86}" srcId="{A73AF0E6-6412-43ED-80B7-EF037D78EE34}" destId="{F9968342-5B5A-401D-B206-4AC045AD416C}" srcOrd="0" destOrd="0" parTransId="{01950442-BABB-4BFD-8616-38FA60DF9171}" sibTransId="{B2380A32-4162-4CF6-A50F-2B07302A526F}"/>
    <dgm:cxn modelId="{C74C7D26-E302-4BE4-8FFE-05C100758AC2}" type="presOf" srcId="{E545505E-FF1D-4C1F-A5B6-C2A0865C53AC}" destId="{967FC715-C178-43AC-8DA3-0C141E4588E2}" srcOrd="0" destOrd="0" presId="urn:microsoft.com/office/officeart/2008/layout/LinedList"/>
    <dgm:cxn modelId="{451D882B-217D-4C14-824F-36EB2224E92F}" type="presOf" srcId="{F9968342-5B5A-401D-B206-4AC045AD416C}" destId="{44941899-2592-45E3-B52F-7905F5C56640}" srcOrd="0" destOrd="0" presId="urn:microsoft.com/office/officeart/2008/layout/LinedList"/>
    <dgm:cxn modelId="{3A0FF865-47EC-470D-9E3C-3FCA47B340F7}" type="presOf" srcId="{A73AF0E6-6412-43ED-80B7-EF037D78EE34}" destId="{0D0F31A4-F875-42B5-942C-73B1159DCED7}" srcOrd="0" destOrd="0" presId="urn:microsoft.com/office/officeart/2008/layout/LinedList"/>
    <dgm:cxn modelId="{6291086B-0FA9-45CD-86B1-453CC83ECC62}" type="presOf" srcId="{B504EC38-AD05-4FAC-B174-00BFAC46DBFC}" destId="{57A122B1-85A9-4E4F-813B-F147B67D3C19}" srcOrd="0" destOrd="0" presId="urn:microsoft.com/office/officeart/2008/layout/LinedList"/>
    <dgm:cxn modelId="{A8954493-7484-4577-BD8B-F1E70C373DB8}" srcId="{A73AF0E6-6412-43ED-80B7-EF037D78EE34}" destId="{E545505E-FF1D-4C1F-A5B6-C2A0865C53AC}" srcOrd="4" destOrd="0" parTransId="{DEBF49B1-E1D3-4180-B98B-CFA5DB22627A}" sibTransId="{97AFB6E6-7513-4498-BB2E-70CA465B1F02}"/>
    <dgm:cxn modelId="{8DA8AD94-57D5-4711-8D76-810FA0DD5022}" type="presOf" srcId="{63BEE31D-01E9-4B73-9516-FB79A9D44329}" destId="{3D8E7FD1-0ED9-4C9C-87A6-7D76F9861497}" srcOrd="0" destOrd="0" presId="urn:microsoft.com/office/officeart/2008/layout/LinedList"/>
    <dgm:cxn modelId="{8A8F7C9B-DA91-420D-8196-32EBD774B045}" srcId="{A73AF0E6-6412-43ED-80B7-EF037D78EE34}" destId="{6D850CDF-342D-4061-AC46-E1D9577467F8}" srcOrd="3" destOrd="0" parTransId="{00AA5FB2-AAE7-4B2E-B1B2-512208D97E52}" sibTransId="{9162D044-C0DF-47CA-A3E5-25CF98E9611A}"/>
    <dgm:cxn modelId="{6D3BDFC6-FDAC-46BC-9465-003C01DA181D}" srcId="{A73AF0E6-6412-43ED-80B7-EF037D78EE34}" destId="{B504EC38-AD05-4FAC-B174-00BFAC46DBFC}" srcOrd="2" destOrd="0" parTransId="{A8E31DE2-12CF-4DA3-AB9F-707E5CAE8E50}" sibTransId="{9DAE9271-8842-4AC3-A1EB-B0D1EC924578}"/>
    <dgm:cxn modelId="{BBFB24DB-1E2F-48B3-9B8E-C953F7DC0B30}" srcId="{A73AF0E6-6412-43ED-80B7-EF037D78EE34}" destId="{BF6D18D5-C4E5-4D3A-9C37-ED6FC2FB0626}" srcOrd="5" destOrd="0" parTransId="{02C5A692-3191-4490-B8E3-18D628CEB684}" sibTransId="{DD2AB5A8-CE83-45EB-B7A2-2EF9872A6798}"/>
    <dgm:cxn modelId="{4D02CCDC-E167-44DE-8DDC-F19693C13FF2}" type="presOf" srcId="{6D850CDF-342D-4061-AC46-E1D9577467F8}" destId="{6578D85A-4896-481B-976D-E0077CDDEA79}" srcOrd="0" destOrd="0" presId="urn:microsoft.com/office/officeart/2008/layout/LinedList"/>
    <dgm:cxn modelId="{59560DF8-B208-4DAE-86F0-2593870A6EE4}" type="presOf" srcId="{BF6D18D5-C4E5-4D3A-9C37-ED6FC2FB0626}" destId="{D7451E22-D06F-4131-8197-0DF23EA6101F}" srcOrd="0" destOrd="0" presId="urn:microsoft.com/office/officeart/2008/layout/LinedList"/>
    <dgm:cxn modelId="{099F9955-BD49-49FF-99E3-96FFE6592E6E}" type="presParOf" srcId="{0D0F31A4-F875-42B5-942C-73B1159DCED7}" destId="{65DD8D0C-2251-465C-B116-04799F1D80B9}" srcOrd="0" destOrd="0" presId="urn:microsoft.com/office/officeart/2008/layout/LinedList"/>
    <dgm:cxn modelId="{676DCFBB-7C49-4C42-8B2E-9A2AC6A12509}" type="presParOf" srcId="{0D0F31A4-F875-42B5-942C-73B1159DCED7}" destId="{A92326EA-56BD-4736-9F56-3B0E178250EF}" srcOrd="1" destOrd="0" presId="urn:microsoft.com/office/officeart/2008/layout/LinedList"/>
    <dgm:cxn modelId="{A5F24430-021F-44E5-A799-8B2C48DF28FF}" type="presParOf" srcId="{A92326EA-56BD-4736-9F56-3B0E178250EF}" destId="{44941899-2592-45E3-B52F-7905F5C56640}" srcOrd="0" destOrd="0" presId="urn:microsoft.com/office/officeart/2008/layout/LinedList"/>
    <dgm:cxn modelId="{958C87C7-FE30-432C-92ED-BFF0F2D45B3F}" type="presParOf" srcId="{A92326EA-56BD-4736-9F56-3B0E178250EF}" destId="{DF88D991-C775-4CA9-909D-DE2496D4DF0D}" srcOrd="1" destOrd="0" presId="urn:microsoft.com/office/officeart/2008/layout/LinedList"/>
    <dgm:cxn modelId="{504A0904-42CD-4D56-A65D-CB3CC11AF5E9}" type="presParOf" srcId="{0D0F31A4-F875-42B5-942C-73B1159DCED7}" destId="{03DBC824-57A9-4AB2-9081-D5722E54956C}" srcOrd="2" destOrd="0" presId="urn:microsoft.com/office/officeart/2008/layout/LinedList"/>
    <dgm:cxn modelId="{1A4C7D9B-5642-41F4-8F5F-8115646490D6}" type="presParOf" srcId="{0D0F31A4-F875-42B5-942C-73B1159DCED7}" destId="{6D6B63CF-6754-40B8-A823-BFFC64C31C59}" srcOrd="3" destOrd="0" presId="urn:microsoft.com/office/officeart/2008/layout/LinedList"/>
    <dgm:cxn modelId="{1301F3C6-F9CE-4B29-8A12-1BBB443C3263}" type="presParOf" srcId="{6D6B63CF-6754-40B8-A823-BFFC64C31C59}" destId="{3D8E7FD1-0ED9-4C9C-87A6-7D76F9861497}" srcOrd="0" destOrd="0" presId="urn:microsoft.com/office/officeart/2008/layout/LinedList"/>
    <dgm:cxn modelId="{5CB704AB-1DC8-47A1-9C7A-FC97CAEDC234}" type="presParOf" srcId="{6D6B63CF-6754-40B8-A823-BFFC64C31C59}" destId="{9D8736B4-9119-4A7A-BDA2-84FD8A51B62A}" srcOrd="1" destOrd="0" presId="urn:microsoft.com/office/officeart/2008/layout/LinedList"/>
    <dgm:cxn modelId="{9E546EEC-416D-41FA-91E8-7B8C143AF8F4}" type="presParOf" srcId="{0D0F31A4-F875-42B5-942C-73B1159DCED7}" destId="{17CF1296-6BEC-4A32-8AB9-D08DDC24B9A8}" srcOrd="4" destOrd="0" presId="urn:microsoft.com/office/officeart/2008/layout/LinedList"/>
    <dgm:cxn modelId="{E15D285E-8EF4-43A4-94D1-6E7FC8C9894B}" type="presParOf" srcId="{0D0F31A4-F875-42B5-942C-73B1159DCED7}" destId="{61A4E440-371E-4B96-BC5F-532F61194614}" srcOrd="5" destOrd="0" presId="urn:microsoft.com/office/officeart/2008/layout/LinedList"/>
    <dgm:cxn modelId="{162F59A9-E3AE-41AC-9D73-1781380CD699}" type="presParOf" srcId="{61A4E440-371E-4B96-BC5F-532F61194614}" destId="{57A122B1-85A9-4E4F-813B-F147B67D3C19}" srcOrd="0" destOrd="0" presId="urn:microsoft.com/office/officeart/2008/layout/LinedList"/>
    <dgm:cxn modelId="{C17889F4-7192-4805-9D96-C8BACF43D040}" type="presParOf" srcId="{61A4E440-371E-4B96-BC5F-532F61194614}" destId="{7C2BF477-2754-43F8-BC24-6EE8BC78D0BA}" srcOrd="1" destOrd="0" presId="urn:microsoft.com/office/officeart/2008/layout/LinedList"/>
    <dgm:cxn modelId="{84928C0F-CE64-4702-B839-F5B625B7C3A0}" type="presParOf" srcId="{0D0F31A4-F875-42B5-942C-73B1159DCED7}" destId="{980F5574-7DCF-4F68-8854-7FF6E130D58D}" srcOrd="6" destOrd="0" presId="urn:microsoft.com/office/officeart/2008/layout/LinedList"/>
    <dgm:cxn modelId="{69A703E1-0D5C-48F0-9965-3C4A0D7969E9}" type="presParOf" srcId="{0D0F31A4-F875-42B5-942C-73B1159DCED7}" destId="{089157FC-19C6-4796-B96C-39CFD7C69AE8}" srcOrd="7" destOrd="0" presId="urn:microsoft.com/office/officeart/2008/layout/LinedList"/>
    <dgm:cxn modelId="{C54FA986-9474-41AE-829E-8EEB58C6A4B3}" type="presParOf" srcId="{089157FC-19C6-4796-B96C-39CFD7C69AE8}" destId="{6578D85A-4896-481B-976D-E0077CDDEA79}" srcOrd="0" destOrd="0" presId="urn:microsoft.com/office/officeart/2008/layout/LinedList"/>
    <dgm:cxn modelId="{54787147-BDE5-4BE2-96EA-F8EA5387EF01}" type="presParOf" srcId="{089157FC-19C6-4796-B96C-39CFD7C69AE8}" destId="{2FC0B886-195D-4CEA-A5D5-53BAA411F454}" srcOrd="1" destOrd="0" presId="urn:microsoft.com/office/officeart/2008/layout/LinedList"/>
    <dgm:cxn modelId="{27179017-EE98-479F-908C-5143063E140D}" type="presParOf" srcId="{0D0F31A4-F875-42B5-942C-73B1159DCED7}" destId="{743DA932-5EB3-4B4F-A960-0DBBDAE29185}" srcOrd="8" destOrd="0" presId="urn:microsoft.com/office/officeart/2008/layout/LinedList"/>
    <dgm:cxn modelId="{C91B11A1-7DAE-491E-83D8-5F0AA1CD6E2E}" type="presParOf" srcId="{0D0F31A4-F875-42B5-942C-73B1159DCED7}" destId="{3E481151-95FD-4175-A3D2-4F8CE0ADE938}" srcOrd="9" destOrd="0" presId="urn:microsoft.com/office/officeart/2008/layout/LinedList"/>
    <dgm:cxn modelId="{970C93AE-3178-411B-978E-1CE7E2C7D692}" type="presParOf" srcId="{3E481151-95FD-4175-A3D2-4F8CE0ADE938}" destId="{967FC715-C178-43AC-8DA3-0C141E4588E2}" srcOrd="0" destOrd="0" presId="urn:microsoft.com/office/officeart/2008/layout/LinedList"/>
    <dgm:cxn modelId="{C74B27B0-43E0-4D0F-86CB-C4B6F74FC642}" type="presParOf" srcId="{3E481151-95FD-4175-A3D2-4F8CE0ADE938}" destId="{B818144C-AD0E-44A7-A0EF-1AAEB06FD179}" srcOrd="1" destOrd="0" presId="urn:microsoft.com/office/officeart/2008/layout/LinedList"/>
    <dgm:cxn modelId="{870DC550-510A-46B4-809E-7B4C03DC4EFF}" type="presParOf" srcId="{0D0F31A4-F875-42B5-942C-73B1159DCED7}" destId="{2921A538-2968-463C-9A81-FB09981F7CDC}" srcOrd="10" destOrd="0" presId="urn:microsoft.com/office/officeart/2008/layout/LinedList"/>
    <dgm:cxn modelId="{48D258A5-59D5-4264-9986-CE321B26A3A6}" type="presParOf" srcId="{0D0F31A4-F875-42B5-942C-73B1159DCED7}" destId="{C3E68E46-A2D3-4125-B5FA-334E65A18006}" srcOrd="11" destOrd="0" presId="urn:microsoft.com/office/officeart/2008/layout/LinedList"/>
    <dgm:cxn modelId="{595A52E5-32FA-49C4-92A4-79F318BB4C99}" type="presParOf" srcId="{C3E68E46-A2D3-4125-B5FA-334E65A18006}" destId="{D7451E22-D06F-4131-8197-0DF23EA6101F}" srcOrd="0" destOrd="0" presId="urn:microsoft.com/office/officeart/2008/layout/LinedList"/>
    <dgm:cxn modelId="{BBA4AEEC-1DC1-4E67-8747-9A9EEFF2682C}" type="presParOf" srcId="{C3E68E46-A2D3-4125-B5FA-334E65A18006}" destId="{244E24CC-3D6E-411A-946E-E86A76E9D9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934D3D-E747-4B62-A373-DA85EA211647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CBE7D647-AF4E-4C85-9727-C018BAF819CB}">
      <dgm:prSet phldrT="[Text]" custT="1"/>
      <dgm:spPr/>
      <dgm:t>
        <a:bodyPr vert="horz"/>
        <a:lstStyle/>
        <a:p>
          <a:pPr algn="l">
            <a:buNone/>
          </a:pPr>
          <a:r>
            <a:rPr lang="uk-UA" sz="4400" b="0" i="0" u="none" dirty="0"/>
            <a:t>Вміння</a:t>
          </a:r>
          <a:endParaRPr lang="uk-UA" sz="4400" dirty="0"/>
        </a:p>
      </dgm:t>
    </dgm:pt>
    <dgm:pt modelId="{EE9B89FD-5C79-423C-81D4-7BDA6CEA561D}" type="parTrans" cxnId="{68FEBC76-7115-4A62-A210-AE624C3BC937}">
      <dgm:prSet/>
      <dgm:spPr/>
      <dgm:t>
        <a:bodyPr/>
        <a:lstStyle/>
        <a:p>
          <a:endParaRPr lang="uk-UA" sz="3200"/>
        </a:p>
      </dgm:t>
    </dgm:pt>
    <dgm:pt modelId="{B55E0A6F-B20B-4E76-B1CB-5107634B3579}" type="sibTrans" cxnId="{68FEBC76-7115-4A62-A210-AE624C3BC937}">
      <dgm:prSet/>
      <dgm:spPr/>
      <dgm:t>
        <a:bodyPr/>
        <a:lstStyle/>
        <a:p>
          <a:endParaRPr lang="uk-UA" sz="3200"/>
        </a:p>
      </dgm:t>
    </dgm:pt>
    <dgm:pt modelId="{7B6CEA73-BE83-4275-AD9D-3B566940C694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Командна робота</a:t>
          </a:r>
          <a:endParaRPr lang="en-US" sz="1100" b="0" i="0" u="none" dirty="0"/>
        </a:p>
      </dgm:t>
    </dgm:pt>
    <dgm:pt modelId="{C4A160A8-5B9D-4C60-8066-D01D14D7889B}" type="parTrans" cxnId="{8F3D87F4-C2F2-4818-B616-9FB4A1D78C16}">
      <dgm:prSet/>
      <dgm:spPr/>
      <dgm:t>
        <a:bodyPr/>
        <a:lstStyle/>
        <a:p>
          <a:endParaRPr lang="uk-UA" sz="3200"/>
        </a:p>
      </dgm:t>
    </dgm:pt>
    <dgm:pt modelId="{BE8488C6-D969-4476-895E-19EAD03174A9}" type="sibTrans" cxnId="{8F3D87F4-C2F2-4818-B616-9FB4A1D78C16}">
      <dgm:prSet/>
      <dgm:spPr/>
      <dgm:t>
        <a:bodyPr/>
        <a:lstStyle/>
        <a:p>
          <a:endParaRPr lang="uk-UA" sz="3200"/>
        </a:p>
      </dgm:t>
    </dgm:pt>
    <dgm:pt modelId="{638777F1-A716-452A-8F96-417897211FD4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Збір, аналіз та співвідношення інформації про кіберзагрози, що надходить з різних джерел</a:t>
          </a:r>
          <a:endParaRPr lang="en-US" sz="1100" b="0" i="0" u="none" dirty="0"/>
        </a:p>
      </dgm:t>
    </dgm:pt>
    <dgm:pt modelId="{DDB2E82A-5436-47DE-AF63-1BD0A3300F3A}" type="parTrans" cxnId="{F5FEE875-A76D-4DBE-A264-D7E3BA23501F}">
      <dgm:prSet/>
      <dgm:spPr/>
      <dgm:t>
        <a:bodyPr/>
        <a:lstStyle/>
        <a:p>
          <a:endParaRPr lang="uk-UA" sz="3200"/>
        </a:p>
      </dgm:t>
    </dgm:pt>
    <dgm:pt modelId="{FCD995BE-4C99-46A8-B9A2-5729C0A50DCB}" type="sibTrans" cxnId="{F5FEE875-A76D-4DBE-A264-D7E3BA23501F}">
      <dgm:prSet/>
      <dgm:spPr/>
      <dgm:t>
        <a:bodyPr/>
        <a:lstStyle/>
        <a:p>
          <a:endParaRPr lang="uk-UA" sz="3200"/>
        </a:p>
      </dgm:t>
    </dgm:pt>
    <dgm:pt modelId="{0A88045C-7686-478A-A1AB-C00A9272712A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Ідентифікація суб'єктів загроз, </a:t>
          </a:r>
          <a:r>
            <a:rPr lang="en-US" sz="1100" b="0" i="0" u="none"/>
            <a:t>TTP </a:t>
          </a:r>
          <a:r>
            <a:rPr lang="uk-UA" sz="1100" b="0" i="0" u="none"/>
            <a:t>та кампаній</a:t>
          </a:r>
          <a:endParaRPr lang="en-US" sz="1100" b="0" i="0" u="none"/>
        </a:p>
      </dgm:t>
    </dgm:pt>
    <dgm:pt modelId="{B0D27A29-D5D2-4057-B8A7-5522F2A6F82A}" type="parTrans" cxnId="{A621C995-E19F-48EE-B247-135C0F256915}">
      <dgm:prSet/>
      <dgm:spPr/>
      <dgm:t>
        <a:bodyPr/>
        <a:lstStyle/>
        <a:p>
          <a:endParaRPr lang="uk-UA" sz="3200"/>
        </a:p>
      </dgm:t>
    </dgm:pt>
    <dgm:pt modelId="{9322D8C8-A67A-4339-B48B-A2B64A4F0B1E}" type="sibTrans" cxnId="{A621C995-E19F-48EE-B247-135C0F256915}">
      <dgm:prSet/>
      <dgm:spPr/>
      <dgm:t>
        <a:bodyPr/>
        <a:lstStyle/>
        <a:p>
          <a:endParaRPr lang="uk-UA" sz="3200"/>
        </a:p>
      </dgm:t>
    </dgm:pt>
    <dgm:pt modelId="{64DE30CC-C07D-40CB-8F1C-A75CB7A5F7F2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Автоматизувати процедури управління розвідданими про загрози</a:t>
          </a:r>
          <a:endParaRPr lang="en-US" sz="1100" b="0" i="0" u="none"/>
        </a:p>
      </dgm:t>
    </dgm:pt>
    <dgm:pt modelId="{B70B60CA-4928-4C3A-96B5-E45376731249}" type="parTrans" cxnId="{3B792DF8-19D4-4A46-838E-A6BDB1CD682C}">
      <dgm:prSet/>
      <dgm:spPr/>
      <dgm:t>
        <a:bodyPr/>
        <a:lstStyle/>
        <a:p>
          <a:endParaRPr lang="uk-UA" sz="3200"/>
        </a:p>
      </dgm:t>
    </dgm:pt>
    <dgm:pt modelId="{E4604A94-2DFF-419F-BEF1-4D0EB733CE1B}" type="sibTrans" cxnId="{3B792DF8-19D4-4A46-838E-A6BDB1CD682C}">
      <dgm:prSet/>
      <dgm:spPr/>
      <dgm:t>
        <a:bodyPr/>
        <a:lstStyle/>
        <a:p>
          <a:endParaRPr lang="uk-UA" sz="3200"/>
        </a:p>
      </dgm:t>
    </dgm:pt>
    <dgm:pt modelId="{B6545541-3862-4E31-B9B0-62F45C07634E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Проведення технічного аналізу та звітування</a:t>
          </a:r>
          <a:endParaRPr lang="en-US" sz="1100" b="0" i="0" u="none"/>
        </a:p>
      </dgm:t>
    </dgm:pt>
    <dgm:pt modelId="{7DD66B5A-8126-432D-8328-DF45EC388949}" type="parTrans" cxnId="{DE14244F-5EFC-44F6-9B63-2CA01F528F20}">
      <dgm:prSet/>
      <dgm:spPr/>
      <dgm:t>
        <a:bodyPr/>
        <a:lstStyle/>
        <a:p>
          <a:endParaRPr lang="uk-UA" sz="3200"/>
        </a:p>
      </dgm:t>
    </dgm:pt>
    <dgm:pt modelId="{AD4CF22C-7892-4178-87CA-1CE3B2734EF4}" type="sibTrans" cxnId="{DE14244F-5EFC-44F6-9B63-2CA01F528F20}">
      <dgm:prSet/>
      <dgm:spPr/>
      <dgm:t>
        <a:bodyPr/>
        <a:lstStyle/>
        <a:p>
          <a:endParaRPr lang="uk-UA" sz="3200"/>
        </a:p>
      </dgm:t>
    </dgm:pt>
    <dgm:pt modelId="{523A0AAA-8CA7-40BF-BB9E-AAA9ED6E5E57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Виявлення некібернетичних подій, що впливають на кібернетичну діяльність</a:t>
          </a:r>
          <a:endParaRPr lang="en-US" sz="1100" b="0" i="0" u="none"/>
        </a:p>
      </dgm:t>
    </dgm:pt>
    <dgm:pt modelId="{585C5CBE-C00C-4D0B-9917-E745B31C0323}" type="parTrans" cxnId="{A1DF2911-F6BC-4C9A-8A36-F5C7D40B3279}">
      <dgm:prSet/>
      <dgm:spPr/>
      <dgm:t>
        <a:bodyPr/>
        <a:lstStyle/>
        <a:p>
          <a:endParaRPr lang="uk-UA" sz="3200"/>
        </a:p>
      </dgm:t>
    </dgm:pt>
    <dgm:pt modelId="{7CE52E65-6CD2-420A-8D2A-AE1D729656E5}" type="sibTrans" cxnId="{A1DF2911-F6BC-4C9A-8A36-F5C7D40B3279}">
      <dgm:prSet/>
      <dgm:spPr/>
      <dgm:t>
        <a:bodyPr/>
        <a:lstStyle/>
        <a:p>
          <a:endParaRPr lang="uk-UA" sz="3200"/>
        </a:p>
      </dgm:t>
    </dgm:pt>
    <dgm:pt modelId="{8ABCC768-05D0-4019-8522-EF93C5ABFC7C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Моделювання загроз, суб'єктів і ТТП</a:t>
          </a:r>
          <a:endParaRPr lang="en-US" sz="1100" b="0" i="0" u="none"/>
        </a:p>
      </dgm:t>
    </dgm:pt>
    <dgm:pt modelId="{F77D9885-00BA-43DB-BC4B-9F4F657CAF4A}" type="parTrans" cxnId="{BBE7F8E0-1CA7-4024-A772-EAA91F3709E9}">
      <dgm:prSet/>
      <dgm:spPr/>
      <dgm:t>
        <a:bodyPr/>
        <a:lstStyle/>
        <a:p>
          <a:endParaRPr lang="uk-UA" sz="3200"/>
        </a:p>
      </dgm:t>
    </dgm:pt>
    <dgm:pt modelId="{77A4D0F3-960C-43E6-A810-4A1962857E1C}" type="sibTrans" cxnId="{BBE7F8E0-1CA7-4024-A772-EAA91F3709E9}">
      <dgm:prSet/>
      <dgm:spPr/>
      <dgm:t>
        <a:bodyPr/>
        <a:lstStyle/>
        <a:p>
          <a:endParaRPr lang="uk-UA" sz="3200"/>
        </a:p>
      </dgm:t>
    </dgm:pt>
    <dgm:pt modelId="{31A55209-C159-45B6-B26E-C197B8F37234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Комунікація, координація та співпраця з внутрішніми та зовнішніми зацікавленими сторонами</a:t>
          </a:r>
          <a:endParaRPr lang="en-US" sz="1100" b="0" i="0" u="none" dirty="0"/>
        </a:p>
      </dgm:t>
    </dgm:pt>
    <dgm:pt modelId="{863E8B97-343A-40AE-96B0-022C63B469A0}" type="parTrans" cxnId="{42E83ECC-2116-4150-A610-496424BD3A50}">
      <dgm:prSet/>
      <dgm:spPr/>
      <dgm:t>
        <a:bodyPr/>
        <a:lstStyle/>
        <a:p>
          <a:endParaRPr lang="uk-UA" sz="3200"/>
        </a:p>
      </dgm:t>
    </dgm:pt>
    <dgm:pt modelId="{0FE4D99A-151B-476A-8276-DC2246541A44}" type="sibTrans" cxnId="{42E83ECC-2116-4150-A610-496424BD3A50}">
      <dgm:prSet/>
      <dgm:spPr/>
      <dgm:t>
        <a:bodyPr/>
        <a:lstStyle/>
        <a:p>
          <a:endParaRPr lang="uk-UA" sz="3200"/>
        </a:p>
      </dgm:t>
    </dgm:pt>
    <dgm:pt modelId="{97893E2C-065C-4FE3-BB70-41FF158B9AB1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Комунікація, звітування перед відповідними зацікавленими сторонами</a:t>
          </a:r>
          <a:endParaRPr lang="en-US" sz="1100" b="0" i="0" u="none" dirty="0"/>
        </a:p>
      </dgm:t>
    </dgm:pt>
    <dgm:pt modelId="{87A784CD-DED2-401F-8848-31484BAC3DCE}" type="parTrans" cxnId="{2ACA55AD-DC06-4D00-B8E7-1A6CA89A99C3}">
      <dgm:prSet/>
      <dgm:spPr/>
      <dgm:t>
        <a:bodyPr/>
        <a:lstStyle/>
        <a:p>
          <a:endParaRPr lang="uk-UA" sz="3200"/>
        </a:p>
      </dgm:t>
    </dgm:pt>
    <dgm:pt modelId="{4936BAE3-09C7-4BBD-B5B2-D6A489EFE596}" type="sibTrans" cxnId="{2ACA55AD-DC06-4D00-B8E7-1A6CA89A99C3}">
      <dgm:prSet/>
      <dgm:spPr/>
      <dgm:t>
        <a:bodyPr/>
        <a:lstStyle/>
        <a:p>
          <a:endParaRPr lang="uk-UA" sz="3200"/>
        </a:p>
      </dgm:t>
    </dgm:pt>
    <dgm:pt modelId="{5FF5EF26-8C20-4CBB-B89F-CDBABBD28F71}">
      <dgm:prSet custT="1"/>
      <dgm:spPr/>
      <dgm:t>
        <a:bodyPr vert="horz" anchor="ctr"/>
        <a:lstStyle/>
        <a:p>
          <a:pPr algn="l">
            <a:buNone/>
          </a:pPr>
          <a:r>
            <a:rPr lang="uk-UA" sz="4400" b="0" i="0" u="none" dirty="0"/>
            <a:t>Знання</a:t>
          </a:r>
          <a:endParaRPr lang="en-US" sz="4400" b="0" i="0" u="none" dirty="0"/>
        </a:p>
      </dgm:t>
    </dgm:pt>
    <dgm:pt modelId="{C3DC295F-A5B1-4CFF-A3F5-ECB3E200EF22}" type="parTrans" cxnId="{BE54D6A5-F858-492D-BE0B-AFAEAAA3ECC7}">
      <dgm:prSet/>
      <dgm:spPr/>
      <dgm:t>
        <a:bodyPr/>
        <a:lstStyle/>
        <a:p>
          <a:endParaRPr lang="uk-UA" sz="3200"/>
        </a:p>
      </dgm:t>
    </dgm:pt>
    <dgm:pt modelId="{E54C6081-9AF7-4A2A-809B-0A6ACDD7CA45}" type="sibTrans" cxnId="{BE54D6A5-F858-492D-BE0B-AFAEAAA3ECC7}">
      <dgm:prSet/>
      <dgm:spPr/>
      <dgm:t>
        <a:bodyPr/>
        <a:lstStyle/>
        <a:p>
          <a:endParaRPr lang="uk-UA" sz="3200"/>
        </a:p>
      </dgm:t>
    </dgm:pt>
    <dgm:pt modelId="{1F0E0509-CD0E-4632-9DCB-6AF9F9358A64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Безпека операційних систем</a:t>
          </a:r>
          <a:endParaRPr lang="en-US" sz="1100" b="0" i="0" u="none"/>
        </a:p>
      </dgm:t>
    </dgm:pt>
    <dgm:pt modelId="{C3EE9D39-6CDC-44B7-AC91-B6BB4B23B9B3}" type="parTrans" cxnId="{34B2D180-B3AA-45AE-99C3-F562FDC42C1A}">
      <dgm:prSet/>
      <dgm:spPr/>
      <dgm:t>
        <a:bodyPr/>
        <a:lstStyle/>
        <a:p>
          <a:endParaRPr lang="uk-UA" sz="3200"/>
        </a:p>
      </dgm:t>
    </dgm:pt>
    <dgm:pt modelId="{5FE7AC61-9FAC-48E9-9710-258369FDD661}" type="sibTrans" cxnId="{34B2D180-B3AA-45AE-99C3-F562FDC42C1A}">
      <dgm:prSet/>
      <dgm:spPr/>
      <dgm:t>
        <a:bodyPr/>
        <a:lstStyle/>
        <a:p>
          <a:endParaRPr lang="uk-UA" sz="3200"/>
        </a:p>
      </dgm:t>
    </dgm:pt>
    <dgm:pt modelId="{4B49B8E3-54B1-4BEA-B9C2-F50C8F8CD106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Безпека комп'ютерних мереж</a:t>
          </a:r>
          <a:endParaRPr lang="en-US" sz="1100" b="0" i="0" u="none" dirty="0"/>
        </a:p>
      </dgm:t>
    </dgm:pt>
    <dgm:pt modelId="{A93DB5C1-EB77-41F3-989F-A46E6055C4B3}" type="parTrans" cxnId="{850BBD50-A153-4C33-B171-F0059665B658}">
      <dgm:prSet/>
      <dgm:spPr/>
      <dgm:t>
        <a:bodyPr/>
        <a:lstStyle/>
        <a:p>
          <a:endParaRPr lang="uk-UA" sz="3200"/>
        </a:p>
      </dgm:t>
    </dgm:pt>
    <dgm:pt modelId="{B5703276-4894-4C16-B06D-8E50681C00CC}" type="sibTrans" cxnId="{850BBD50-A153-4C33-B171-F0059665B658}">
      <dgm:prSet/>
      <dgm:spPr/>
      <dgm:t>
        <a:bodyPr/>
        <a:lstStyle/>
        <a:p>
          <a:endParaRPr lang="uk-UA" sz="3200"/>
        </a:p>
      </dgm:t>
    </dgm:pt>
    <dgm:pt modelId="{083DFFAC-D12F-48F8-839D-E22805214429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Системи кібербезпеки</a:t>
          </a:r>
          <a:endParaRPr lang="en-US" sz="1100" b="0" i="0" u="none" dirty="0"/>
        </a:p>
      </dgm:t>
    </dgm:pt>
    <dgm:pt modelId="{C8687913-602A-4DBD-AD01-B1A3F074B289}" type="parTrans" cxnId="{D9E2BDC1-0304-46A8-A726-2641392D74E3}">
      <dgm:prSet/>
      <dgm:spPr/>
      <dgm:t>
        <a:bodyPr/>
        <a:lstStyle/>
        <a:p>
          <a:endParaRPr lang="uk-UA" sz="3200"/>
        </a:p>
      </dgm:t>
    </dgm:pt>
    <dgm:pt modelId="{661D7A51-53BC-4ECC-9E00-7201CB4E36C8}" type="sibTrans" cxnId="{D9E2BDC1-0304-46A8-A726-2641392D74E3}">
      <dgm:prSet/>
      <dgm:spPr/>
      <dgm:t>
        <a:bodyPr/>
        <a:lstStyle/>
        <a:p>
          <a:endParaRPr lang="uk-UA" sz="3200"/>
        </a:p>
      </dgm:t>
    </dgm:pt>
    <dgm:pt modelId="{89B937F1-88ED-4D93-9C71-C76B84D97944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Програмування</a:t>
          </a:r>
          <a:endParaRPr lang="en-US" sz="1100" b="0" i="0" u="none" dirty="0"/>
        </a:p>
      </dgm:t>
    </dgm:pt>
    <dgm:pt modelId="{F073C6CF-26DB-4A63-B91C-F56B35269795}" type="parTrans" cxnId="{5704C51A-59A9-4946-A249-078DB73D5874}">
      <dgm:prSet/>
      <dgm:spPr/>
      <dgm:t>
        <a:bodyPr/>
        <a:lstStyle/>
        <a:p>
          <a:endParaRPr lang="uk-UA" sz="3200"/>
        </a:p>
      </dgm:t>
    </dgm:pt>
    <dgm:pt modelId="{13CE4EEC-7016-43B7-9709-06259967039A}" type="sibTrans" cxnId="{5704C51A-59A9-4946-A249-078DB73D5874}">
      <dgm:prSet/>
      <dgm:spPr/>
      <dgm:t>
        <a:bodyPr/>
        <a:lstStyle/>
        <a:p>
          <a:endParaRPr lang="uk-UA" sz="3200"/>
        </a:p>
      </dgm:t>
    </dgm:pt>
    <dgm:pt modelId="{B8EFEB47-C4FE-44C6-9E46-F11C3006DC03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Відповідальні процедури розкриття інформації</a:t>
          </a:r>
          <a:endParaRPr lang="en-US" sz="1100" b="0" i="0" u="none" dirty="0"/>
        </a:p>
      </dgm:t>
    </dgm:pt>
    <dgm:pt modelId="{8D2EBEC1-3D38-4566-8BC6-9776AB67BA52}" type="parTrans" cxnId="{2F67352D-6147-4C76-8D31-28411B4C5F07}">
      <dgm:prSet/>
      <dgm:spPr/>
      <dgm:t>
        <a:bodyPr/>
        <a:lstStyle/>
        <a:p>
          <a:endParaRPr lang="uk-UA" sz="3200"/>
        </a:p>
      </dgm:t>
    </dgm:pt>
    <dgm:pt modelId="{FA0A69DF-CE53-4164-ADC3-81A0D760C56F}" type="sibTrans" cxnId="{2F67352D-6147-4C76-8D31-28411B4C5F07}">
      <dgm:prSet/>
      <dgm:spPr/>
      <dgm:t>
        <a:bodyPr/>
        <a:lstStyle/>
        <a:p>
          <a:endParaRPr lang="uk-UA" sz="3200"/>
        </a:p>
      </dgm:t>
    </dgm:pt>
    <dgm:pt modelId="{E5B3EA9C-F470-4B36-94B5-9EE8769D1C67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Міжгалузеві знання, пов'язані з кібербезпекою</a:t>
          </a:r>
          <a:endParaRPr lang="en-US" sz="1100" b="0" i="0" u="none"/>
        </a:p>
      </dgm:t>
    </dgm:pt>
    <dgm:pt modelId="{4D496F4A-66E0-49D5-B201-18D6504996D1}" type="parTrans" cxnId="{10D17C5C-838C-4760-A1B9-4F2469008358}">
      <dgm:prSet/>
      <dgm:spPr/>
      <dgm:t>
        <a:bodyPr/>
        <a:lstStyle/>
        <a:p>
          <a:endParaRPr lang="uk-UA" sz="3200"/>
        </a:p>
      </dgm:t>
    </dgm:pt>
    <dgm:pt modelId="{BBC7E3B9-73CF-439B-82D7-1ADFB75AA5D6}" type="sibTrans" cxnId="{10D17C5C-838C-4760-A1B9-4F2469008358}">
      <dgm:prSet/>
      <dgm:spPr/>
      <dgm:t>
        <a:bodyPr/>
        <a:lstStyle/>
        <a:p>
          <a:endParaRPr lang="uk-UA" sz="3200"/>
        </a:p>
      </dgm:t>
    </dgm:pt>
    <dgm:pt modelId="{93BC3E07-0AA6-430F-8BA6-65A28FB25E65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Суб'єкти кіберзагроз</a:t>
          </a:r>
          <a:endParaRPr lang="en-US" sz="1100" b="0" i="0" u="none"/>
        </a:p>
      </dgm:t>
    </dgm:pt>
    <dgm:pt modelId="{8EE2D539-91B7-40B1-B586-6F8C76D2CEE2}" type="parTrans" cxnId="{3E768B30-2FB1-4D4C-AEE5-72422DDECB7C}">
      <dgm:prSet/>
      <dgm:spPr/>
      <dgm:t>
        <a:bodyPr/>
        <a:lstStyle/>
        <a:p>
          <a:endParaRPr lang="uk-UA" sz="3200"/>
        </a:p>
      </dgm:t>
    </dgm:pt>
    <dgm:pt modelId="{61DBE18D-5F8E-447A-ACCC-485753C6C2E1}" type="sibTrans" cxnId="{3E768B30-2FB1-4D4C-AEE5-72422DDECB7C}">
      <dgm:prSet/>
      <dgm:spPr/>
      <dgm:t>
        <a:bodyPr/>
        <a:lstStyle/>
        <a:p>
          <a:endParaRPr lang="uk-UA" sz="3200"/>
        </a:p>
      </dgm:t>
    </dgm:pt>
    <dgm:pt modelId="{2238C419-B215-465E-9B3A-7F02D123F818}">
      <dgm:prSet custT="1"/>
      <dgm:spPr/>
      <dgm:t>
        <a:bodyPr/>
        <a:lstStyle/>
        <a:p>
          <a:pPr>
            <a:buNone/>
          </a:pPr>
          <a:r>
            <a:rPr lang="uk-UA" sz="1100" b="0" i="0" u="none"/>
            <a:t>Процедури кібератак </a:t>
          </a:r>
          <a:endParaRPr lang="en-US" sz="1100" b="0" i="0" u="none"/>
        </a:p>
      </dgm:t>
    </dgm:pt>
    <dgm:pt modelId="{C4DA87C0-95B3-46FA-9574-6925CD68F908}" type="parTrans" cxnId="{89AD770D-6AC6-44ED-82D4-7D78358AF132}">
      <dgm:prSet/>
      <dgm:spPr/>
      <dgm:t>
        <a:bodyPr/>
        <a:lstStyle/>
        <a:p>
          <a:endParaRPr lang="uk-UA" sz="3200"/>
        </a:p>
      </dgm:t>
    </dgm:pt>
    <dgm:pt modelId="{D6BBB647-8D64-4C02-992F-9A15BA471061}" type="sibTrans" cxnId="{89AD770D-6AC6-44ED-82D4-7D78358AF132}">
      <dgm:prSet/>
      <dgm:spPr/>
      <dgm:t>
        <a:bodyPr/>
        <a:lstStyle/>
        <a:p>
          <a:endParaRPr lang="uk-UA" sz="3200"/>
        </a:p>
      </dgm:t>
    </dgm:pt>
    <dgm:pt modelId="{5410A528-93D8-4654-BADE-739C2866BAA7}">
      <dgm:prSet custT="1"/>
      <dgm:spPr/>
      <dgm:t>
        <a:bodyPr/>
        <a:lstStyle/>
        <a:p>
          <a:pPr>
            <a:buNone/>
          </a:pPr>
          <a:r>
            <a:rPr lang="uk-UA" sz="1100" b="0" i="0" u="none" dirty="0"/>
            <a:t>Сучасні та постійні кіберзагрози (</a:t>
          </a:r>
          <a:r>
            <a:rPr lang="en-US" sz="1100" b="0" i="0" u="none" dirty="0"/>
            <a:t>APT)</a:t>
          </a:r>
        </a:p>
      </dgm:t>
    </dgm:pt>
    <dgm:pt modelId="{114222D6-E1B9-45D6-9D2D-B51677940564}" type="parTrans" cxnId="{4CCDF3D9-3B3F-46B5-A8A6-864463BAF624}">
      <dgm:prSet/>
      <dgm:spPr/>
      <dgm:t>
        <a:bodyPr/>
        <a:lstStyle/>
        <a:p>
          <a:endParaRPr lang="uk-UA" sz="3200"/>
        </a:p>
      </dgm:t>
    </dgm:pt>
    <dgm:pt modelId="{4CD40A62-47C8-43AC-8DDE-93741E8270D9}" type="sibTrans" cxnId="{4CCDF3D9-3B3F-46B5-A8A6-864463BAF624}">
      <dgm:prSet/>
      <dgm:spPr/>
      <dgm:t>
        <a:bodyPr/>
        <a:lstStyle/>
        <a:p>
          <a:endParaRPr lang="uk-UA" sz="3200"/>
        </a:p>
      </dgm:t>
    </dgm:pt>
    <dgm:pt modelId="{07788412-D73F-4F2B-8534-DEC4AD23785B}">
      <dgm:prSet custT="1"/>
      <dgm:spPr/>
      <dgm:t>
        <a:bodyPr/>
        <a:lstStyle/>
        <a:p>
          <a:r>
            <a:rPr lang="uk-UA" sz="1100" b="0" i="0" u="none" dirty="0"/>
            <a:t>Тактики, методи та процедури загроз (</a:t>
          </a:r>
          <a:r>
            <a:rPr lang="en-US" sz="1100" b="0" i="0" u="none" dirty="0"/>
            <a:t>TTPs)</a:t>
          </a:r>
        </a:p>
      </dgm:t>
    </dgm:pt>
    <dgm:pt modelId="{16EF0EB5-144A-4E0F-AEBB-3D8DCA5D901C}" type="parTrans" cxnId="{A0A2B201-EBCE-49C9-9B26-FFDFF1B5DD20}">
      <dgm:prSet/>
      <dgm:spPr/>
      <dgm:t>
        <a:bodyPr/>
        <a:lstStyle/>
        <a:p>
          <a:endParaRPr lang="uk-UA" sz="3200"/>
        </a:p>
      </dgm:t>
    </dgm:pt>
    <dgm:pt modelId="{D5F0BA6C-3D7D-46F9-AFF1-96EC6C47DCB3}" type="sibTrans" cxnId="{A0A2B201-EBCE-49C9-9B26-FFDFF1B5DD20}">
      <dgm:prSet/>
      <dgm:spPr/>
      <dgm:t>
        <a:bodyPr/>
        <a:lstStyle/>
        <a:p>
          <a:endParaRPr lang="uk-UA" sz="3200"/>
        </a:p>
      </dgm:t>
    </dgm:pt>
    <dgm:pt modelId="{5AC05A0A-A15C-4B6F-B735-C7C32B5E25AC}" type="pres">
      <dgm:prSet presAssocID="{C1934D3D-E747-4B62-A373-DA85EA211647}" presName="layout" presStyleCnt="0">
        <dgm:presLayoutVars>
          <dgm:chMax/>
          <dgm:chPref/>
          <dgm:dir/>
          <dgm:resizeHandles/>
        </dgm:presLayoutVars>
      </dgm:prSet>
      <dgm:spPr/>
    </dgm:pt>
    <dgm:pt modelId="{7EE2B1E9-1683-4EE4-AFB6-563CEA271E1A}" type="pres">
      <dgm:prSet presAssocID="{CBE7D647-AF4E-4C85-9727-C018BAF819CB}" presName="root" presStyleCnt="0">
        <dgm:presLayoutVars>
          <dgm:chMax/>
          <dgm:chPref/>
        </dgm:presLayoutVars>
      </dgm:prSet>
      <dgm:spPr/>
    </dgm:pt>
    <dgm:pt modelId="{D420CAE0-8A81-43BD-8656-B58341D98F10}" type="pres">
      <dgm:prSet presAssocID="{CBE7D647-AF4E-4C85-9727-C018BAF819CB}" presName="rootComposite" presStyleCnt="0">
        <dgm:presLayoutVars/>
      </dgm:prSet>
      <dgm:spPr/>
    </dgm:pt>
    <dgm:pt modelId="{61A9DFCA-DAC5-475A-9CED-22AEAE8DF0B7}" type="pres">
      <dgm:prSet presAssocID="{CBE7D647-AF4E-4C85-9727-C018BAF819CB}" presName="ParentAccent" presStyleLbl="alignNode1" presStyleIdx="0" presStyleCnt="2"/>
      <dgm:spPr/>
    </dgm:pt>
    <dgm:pt modelId="{4C41FFBA-A704-47B3-8C14-6CF87AB45C2E}" type="pres">
      <dgm:prSet presAssocID="{CBE7D647-AF4E-4C85-9727-C018BAF819CB}" presName="ParentSmallAccent" presStyleLbl="fgAcc1" presStyleIdx="0" presStyleCnt="2"/>
      <dgm:spPr/>
    </dgm:pt>
    <dgm:pt modelId="{EA7BBF9E-92B0-4B48-A35E-C3DD130B787B}" type="pres">
      <dgm:prSet presAssocID="{CBE7D647-AF4E-4C85-9727-C018BAF819CB}" presName="Parent" presStyleLbl="revTx" presStyleIdx="0" presStyleCnt="21">
        <dgm:presLayoutVars>
          <dgm:chMax/>
          <dgm:chPref val="4"/>
          <dgm:bulletEnabled val="1"/>
        </dgm:presLayoutVars>
      </dgm:prSet>
      <dgm:spPr/>
    </dgm:pt>
    <dgm:pt modelId="{720B9708-4429-4ED8-BDD7-52C1F5A6CAA4}" type="pres">
      <dgm:prSet presAssocID="{CBE7D647-AF4E-4C85-9727-C018BAF819CB}" presName="childShape" presStyleCnt="0">
        <dgm:presLayoutVars>
          <dgm:chMax val="0"/>
          <dgm:chPref val="0"/>
        </dgm:presLayoutVars>
      </dgm:prSet>
      <dgm:spPr/>
    </dgm:pt>
    <dgm:pt modelId="{8AAE5A49-DEB9-4AAF-AC8D-8848A3E80268}" type="pres">
      <dgm:prSet presAssocID="{7B6CEA73-BE83-4275-AD9D-3B566940C694}" presName="childComposite" presStyleCnt="0">
        <dgm:presLayoutVars>
          <dgm:chMax val="0"/>
          <dgm:chPref val="0"/>
        </dgm:presLayoutVars>
      </dgm:prSet>
      <dgm:spPr/>
    </dgm:pt>
    <dgm:pt modelId="{5AAE7FC0-D003-4FFE-B6C0-82E66291DBD9}" type="pres">
      <dgm:prSet presAssocID="{7B6CEA73-BE83-4275-AD9D-3B566940C694}" presName="ChildAccent" presStyleLbl="solidFgAcc1" presStyleIdx="0" presStyleCnt="19"/>
      <dgm:spPr/>
    </dgm:pt>
    <dgm:pt modelId="{84631C9B-D1AE-4EB0-A9F5-FF32A69E3B7D}" type="pres">
      <dgm:prSet presAssocID="{7B6CEA73-BE83-4275-AD9D-3B566940C694}" presName="Child" presStyleLbl="revTx" presStyleIdx="1" presStyleCnt="21">
        <dgm:presLayoutVars>
          <dgm:chMax val="0"/>
          <dgm:chPref val="0"/>
          <dgm:bulletEnabled val="1"/>
        </dgm:presLayoutVars>
      </dgm:prSet>
      <dgm:spPr/>
    </dgm:pt>
    <dgm:pt modelId="{B10362EC-ED00-409E-89BE-EAFFF1B8049E}" type="pres">
      <dgm:prSet presAssocID="{638777F1-A716-452A-8F96-417897211FD4}" presName="childComposite" presStyleCnt="0">
        <dgm:presLayoutVars>
          <dgm:chMax val="0"/>
          <dgm:chPref val="0"/>
        </dgm:presLayoutVars>
      </dgm:prSet>
      <dgm:spPr/>
    </dgm:pt>
    <dgm:pt modelId="{455D9677-C5D8-4A1F-A0C9-139644E49346}" type="pres">
      <dgm:prSet presAssocID="{638777F1-A716-452A-8F96-417897211FD4}" presName="ChildAccent" presStyleLbl="solidFgAcc1" presStyleIdx="1" presStyleCnt="19"/>
      <dgm:spPr/>
    </dgm:pt>
    <dgm:pt modelId="{02BBE537-DFAB-412A-A23B-9BC9109A200F}" type="pres">
      <dgm:prSet presAssocID="{638777F1-A716-452A-8F96-417897211FD4}" presName="Child" presStyleLbl="revTx" presStyleIdx="2" presStyleCnt="21">
        <dgm:presLayoutVars>
          <dgm:chMax val="0"/>
          <dgm:chPref val="0"/>
          <dgm:bulletEnabled val="1"/>
        </dgm:presLayoutVars>
      </dgm:prSet>
      <dgm:spPr/>
    </dgm:pt>
    <dgm:pt modelId="{E115DBCF-A8E9-4A24-BE40-DC838D5474B1}" type="pres">
      <dgm:prSet presAssocID="{0A88045C-7686-478A-A1AB-C00A9272712A}" presName="childComposite" presStyleCnt="0">
        <dgm:presLayoutVars>
          <dgm:chMax val="0"/>
          <dgm:chPref val="0"/>
        </dgm:presLayoutVars>
      </dgm:prSet>
      <dgm:spPr/>
    </dgm:pt>
    <dgm:pt modelId="{B2720F75-1F2B-4575-A62C-97EE9DB3CCE6}" type="pres">
      <dgm:prSet presAssocID="{0A88045C-7686-478A-A1AB-C00A9272712A}" presName="ChildAccent" presStyleLbl="solidFgAcc1" presStyleIdx="2" presStyleCnt="19"/>
      <dgm:spPr/>
    </dgm:pt>
    <dgm:pt modelId="{ADA57AA5-6C52-40E6-B58F-491962BCA588}" type="pres">
      <dgm:prSet presAssocID="{0A88045C-7686-478A-A1AB-C00A9272712A}" presName="Child" presStyleLbl="revTx" presStyleIdx="3" presStyleCnt="21">
        <dgm:presLayoutVars>
          <dgm:chMax val="0"/>
          <dgm:chPref val="0"/>
          <dgm:bulletEnabled val="1"/>
        </dgm:presLayoutVars>
      </dgm:prSet>
      <dgm:spPr/>
    </dgm:pt>
    <dgm:pt modelId="{8BDD4BFA-1039-4290-9A06-C091AD193792}" type="pres">
      <dgm:prSet presAssocID="{64DE30CC-C07D-40CB-8F1C-A75CB7A5F7F2}" presName="childComposite" presStyleCnt="0">
        <dgm:presLayoutVars>
          <dgm:chMax val="0"/>
          <dgm:chPref val="0"/>
        </dgm:presLayoutVars>
      </dgm:prSet>
      <dgm:spPr/>
    </dgm:pt>
    <dgm:pt modelId="{75E95D50-D029-44BE-A3C3-FB13260244D0}" type="pres">
      <dgm:prSet presAssocID="{64DE30CC-C07D-40CB-8F1C-A75CB7A5F7F2}" presName="ChildAccent" presStyleLbl="solidFgAcc1" presStyleIdx="3" presStyleCnt="19"/>
      <dgm:spPr/>
    </dgm:pt>
    <dgm:pt modelId="{0C1A4B4A-CE11-4AEE-B959-80B7B8210AE9}" type="pres">
      <dgm:prSet presAssocID="{64DE30CC-C07D-40CB-8F1C-A75CB7A5F7F2}" presName="Child" presStyleLbl="revTx" presStyleIdx="4" presStyleCnt="21">
        <dgm:presLayoutVars>
          <dgm:chMax val="0"/>
          <dgm:chPref val="0"/>
          <dgm:bulletEnabled val="1"/>
        </dgm:presLayoutVars>
      </dgm:prSet>
      <dgm:spPr/>
    </dgm:pt>
    <dgm:pt modelId="{72FC5033-1D5C-4E2D-B046-58DED40CCDB1}" type="pres">
      <dgm:prSet presAssocID="{B6545541-3862-4E31-B9B0-62F45C07634E}" presName="childComposite" presStyleCnt="0">
        <dgm:presLayoutVars>
          <dgm:chMax val="0"/>
          <dgm:chPref val="0"/>
        </dgm:presLayoutVars>
      </dgm:prSet>
      <dgm:spPr/>
    </dgm:pt>
    <dgm:pt modelId="{C203BA43-4AD7-47E2-A6A1-EA8FA3A93356}" type="pres">
      <dgm:prSet presAssocID="{B6545541-3862-4E31-B9B0-62F45C07634E}" presName="ChildAccent" presStyleLbl="solidFgAcc1" presStyleIdx="4" presStyleCnt="19"/>
      <dgm:spPr/>
    </dgm:pt>
    <dgm:pt modelId="{8B3B5CC3-2ED7-4275-9A12-9DEC12A370EC}" type="pres">
      <dgm:prSet presAssocID="{B6545541-3862-4E31-B9B0-62F45C07634E}" presName="Child" presStyleLbl="revTx" presStyleIdx="5" presStyleCnt="21">
        <dgm:presLayoutVars>
          <dgm:chMax val="0"/>
          <dgm:chPref val="0"/>
          <dgm:bulletEnabled val="1"/>
        </dgm:presLayoutVars>
      </dgm:prSet>
      <dgm:spPr/>
    </dgm:pt>
    <dgm:pt modelId="{9BEF10F1-08CA-4F12-A4D1-4EE46DF5B647}" type="pres">
      <dgm:prSet presAssocID="{523A0AAA-8CA7-40BF-BB9E-AAA9ED6E5E57}" presName="childComposite" presStyleCnt="0">
        <dgm:presLayoutVars>
          <dgm:chMax val="0"/>
          <dgm:chPref val="0"/>
        </dgm:presLayoutVars>
      </dgm:prSet>
      <dgm:spPr/>
    </dgm:pt>
    <dgm:pt modelId="{E73675C0-9917-43CB-967F-6B71C4A0ED8C}" type="pres">
      <dgm:prSet presAssocID="{523A0AAA-8CA7-40BF-BB9E-AAA9ED6E5E57}" presName="ChildAccent" presStyleLbl="solidFgAcc1" presStyleIdx="5" presStyleCnt="19"/>
      <dgm:spPr/>
    </dgm:pt>
    <dgm:pt modelId="{BB6424B8-6C41-4589-ACC3-B21472EC62DD}" type="pres">
      <dgm:prSet presAssocID="{523A0AAA-8CA7-40BF-BB9E-AAA9ED6E5E57}" presName="Child" presStyleLbl="revTx" presStyleIdx="6" presStyleCnt="21">
        <dgm:presLayoutVars>
          <dgm:chMax val="0"/>
          <dgm:chPref val="0"/>
          <dgm:bulletEnabled val="1"/>
        </dgm:presLayoutVars>
      </dgm:prSet>
      <dgm:spPr/>
    </dgm:pt>
    <dgm:pt modelId="{2616C52A-AC54-46B8-8211-431BD554FDC4}" type="pres">
      <dgm:prSet presAssocID="{8ABCC768-05D0-4019-8522-EF93C5ABFC7C}" presName="childComposite" presStyleCnt="0">
        <dgm:presLayoutVars>
          <dgm:chMax val="0"/>
          <dgm:chPref val="0"/>
        </dgm:presLayoutVars>
      </dgm:prSet>
      <dgm:spPr/>
    </dgm:pt>
    <dgm:pt modelId="{1575F9CA-217B-4EB1-96F0-22720858C558}" type="pres">
      <dgm:prSet presAssocID="{8ABCC768-05D0-4019-8522-EF93C5ABFC7C}" presName="ChildAccent" presStyleLbl="solidFgAcc1" presStyleIdx="6" presStyleCnt="19"/>
      <dgm:spPr/>
    </dgm:pt>
    <dgm:pt modelId="{EEA83E35-E291-450B-B0A5-14B8B673D78A}" type="pres">
      <dgm:prSet presAssocID="{8ABCC768-05D0-4019-8522-EF93C5ABFC7C}" presName="Child" presStyleLbl="revTx" presStyleIdx="7" presStyleCnt="21">
        <dgm:presLayoutVars>
          <dgm:chMax val="0"/>
          <dgm:chPref val="0"/>
          <dgm:bulletEnabled val="1"/>
        </dgm:presLayoutVars>
      </dgm:prSet>
      <dgm:spPr/>
    </dgm:pt>
    <dgm:pt modelId="{607A0722-8BE9-49E5-B15C-79D76F6482AF}" type="pres">
      <dgm:prSet presAssocID="{31A55209-C159-45B6-B26E-C197B8F37234}" presName="childComposite" presStyleCnt="0">
        <dgm:presLayoutVars>
          <dgm:chMax val="0"/>
          <dgm:chPref val="0"/>
        </dgm:presLayoutVars>
      </dgm:prSet>
      <dgm:spPr/>
    </dgm:pt>
    <dgm:pt modelId="{B4F3AA91-F9FF-4B5F-A47C-607B776F9A24}" type="pres">
      <dgm:prSet presAssocID="{31A55209-C159-45B6-B26E-C197B8F37234}" presName="ChildAccent" presStyleLbl="solidFgAcc1" presStyleIdx="7" presStyleCnt="19"/>
      <dgm:spPr/>
    </dgm:pt>
    <dgm:pt modelId="{C41A2139-8EA3-462D-8CF5-DEABA0ED9AA6}" type="pres">
      <dgm:prSet presAssocID="{31A55209-C159-45B6-B26E-C197B8F37234}" presName="Child" presStyleLbl="revTx" presStyleIdx="8" presStyleCnt="21">
        <dgm:presLayoutVars>
          <dgm:chMax val="0"/>
          <dgm:chPref val="0"/>
          <dgm:bulletEnabled val="1"/>
        </dgm:presLayoutVars>
      </dgm:prSet>
      <dgm:spPr/>
    </dgm:pt>
    <dgm:pt modelId="{E6A46251-EC6E-46A8-AA16-14C14EB16D08}" type="pres">
      <dgm:prSet presAssocID="{97893E2C-065C-4FE3-BB70-41FF158B9AB1}" presName="childComposite" presStyleCnt="0">
        <dgm:presLayoutVars>
          <dgm:chMax val="0"/>
          <dgm:chPref val="0"/>
        </dgm:presLayoutVars>
      </dgm:prSet>
      <dgm:spPr/>
    </dgm:pt>
    <dgm:pt modelId="{162D71A4-B819-44BB-B173-5C5B60C66A88}" type="pres">
      <dgm:prSet presAssocID="{97893E2C-065C-4FE3-BB70-41FF158B9AB1}" presName="ChildAccent" presStyleLbl="solidFgAcc1" presStyleIdx="8" presStyleCnt="19"/>
      <dgm:spPr/>
    </dgm:pt>
    <dgm:pt modelId="{90028507-5980-45C8-8AD7-4EFC2DA48E1C}" type="pres">
      <dgm:prSet presAssocID="{97893E2C-065C-4FE3-BB70-41FF158B9AB1}" presName="Child" presStyleLbl="revTx" presStyleIdx="9" presStyleCnt="21">
        <dgm:presLayoutVars>
          <dgm:chMax val="0"/>
          <dgm:chPref val="0"/>
          <dgm:bulletEnabled val="1"/>
        </dgm:presLayoutVars>
      </dgm:prSet>
      <dgm:spPr/>
    </dgm:pt>
    <dgm:pt modelId="{2BE225F7-B909-44E9-ABAF-C2E009D78E43}" type="pres">
      <dgm:prSet presAssocID="{5FF5EF26-8C20-4CBB-B89F-CDBABBD28F71}" presName="root" presStyleCnt="0">
        <dgm:presLayoutVars>
          <dgm:chMax/>
          <dgm:chPref/>
        </dgm:presLayoutVars>
      </dgm:prSet>
      <dgm:spPr/>
    </dgm:pt>
    <dgm:pt modelId="{4774C6C6-4E10-4E50-8673-8D9C237C1BE3}" type="pres">
      <dgm:prSet presAssocID="{5FF5EF26-8C20-4CBB-B89F-CDBABBD28F71}" presName="rootComposite" presStyleCnt="0">
        <dgm:presLayoutVars/>
      </dgm:prSet>
      <dgm:spPr/>
    </dgm:pt>
    <dgm:pt modelId="{F2620A39-EC56-4C59-AAE2-B50621158F60}" type="pres">
      <dgm:prSet presAssocID="{5FF5EF26-8C20-4CBB-B89F-CDBABBD28F71}" presName="ParentAccent" presStyleLbl="alignNode1" presStyleIdx="1" presStyleCnt="2"/>
      <dgm:spPr/>
    </dgm:pt>
    <dgm:pt modelId="{823F48E0-4811-46BC-AEF5-2C4E3B29352B}" type="pres">
      <dgm:prSet presAssocID="{5FF5EF26-8C20-4CBB-B89F-CDBABBD28F71}" presName="ParentSmallAccent" presStyleLbl="fgAcc1" presStyleIdx="1" presStyleCnt="2"/>
      <dgm:spPr/>
    </dgm:pt>
    <dgm:pt modelId="{EDBA9F4E-81DA-46F8-91F0-6167997072C7}" type="pres">
      <dgm:prSet presAssocID="{5FF5EF26-8C20-4CBB-B89F-CDBABBD28F71}" presName="Parent" presStyleLbl="revTx" presStyleIdx="10" presStyleCnt="21">
        <dgm:presLayoutVars>
          <dgm:chMax/>
          <dgm:chPref val="4"/>
          <dgm:bulletEnabled val="1"/>
        </dgm:presLayoutVars>
      </dgm:prSet>
      <dgm:spPr/>
    </dgm:pt>
    <dgm:pt modelId="{6B65CDA9-0978-4DC7-AF68-C98CE98D60BE}" type="pres">
      <dgm:prSet presAssocID="{5FF5EF26-8C20-4CBB-B89F-CDBABBD28F71}" presName="childShape" presStyleCnt="0">
        <dgm:presLayoutVars>
          <dgm:chMax val="0"/>
          <dgm:chPref val="0"/>
        </dgm:presLayoutVars>
      </dgm:prSet>
      <dgm:spPr/>
    </dgm:pt>
    <dgm:pt modelId="{B09DCB88-1E00-44FE-A229-0E9D6DF3CE11}" type="pres">
      <dgm:prSet presAssocID="{1F0E0509-CD0E-4632-9DCB-6AF9F9358A64}" presName="childComposite" presStyleCnt="0">
        <dgm:presLayoutVars>
          <dgm:chMax val="0"/>
          <dgm:chPref val="0"/>
        </dgm:presLayoutVars>
      </dgm:prSet>
      <dgm:spPr/>
    </dgm:pt>
    <dgm:pt modelId="{721D5F28-A0DF-451B-BF2B-C26605D101DB}" type="pres">
      <dgm:prSet presAssocID="{1F0E0509-CD0E-4632-9DCB-6AF9F9358A64}" presName="ChildAccent" presStyleLbl="solidFgAcc1" presStyleIdx="9" presStyleCnt="19"/>
      <dgm:spPr/>
    </dgm:pt>
    <dgm:pt modelId="{D8E82B45-13DA-4928-9120-0B54264240A2}" type="pres">
      <dgm:prSet presAssocID="{1F0E0509-CD0E-4632-9DCB-6AF9F9358A64}" presName="Child" presStyleLbl="revTx" presStyleIdx="11" presStyleCnt="21">
        <dgm:presLayoutVars>
          <dgm:chMax val="0"/>
          <dgm:chPref val="0"/>
          <dgm:bulletEnabled val="1"/>
        </dgm:presLayoutVars>
      </dgm:prSet>
      <dgm:spPr/>
    </dgm:pt>
    <dgm:pt modelId="{83B0EB54-A04A-4969-956D-24FBE6E3A39D}" type="pres">
      <dgm:prSet presAssocID="{4B49B8E3-54B1-4BEA-B9C2-F50C8F8CD106}" presName="childComposite" presStyleCnt="0">
        <dgm:presLayoutVars>
          <dgm:chMax val="0"/>
          <dgm:chPref val="0"/>
        </dgm:presLayoutVars>
      </dgm:prSet>
      <dgm:spPr/>
    </dgm:pt>
    <dgm:pt modelId="{6CAC9F22-22AA-419B-ABC6-CCBDE0194F99}" type="pres">
      <dgm:prSet presAssocID="{4B49B8E3-54B1-4BEA-B9C2-F50C8F8CD106}" presName="ChildAccent" presStyleLbl="solidFgAcc1" presStyleIdx="10" presStyleCnt="19"/>
      <dgm:spPr/>
    </dgm:pt>
    <dgm:pt modelId="{08330218-1451-4140-9693-7E7CFBD594F2}" type="pres">
      <dgm:prSet presAssocID="{4B49B8E3-54B1-4BEA-B9C2-F50C8F8CD106}" presName="Child" presStyleLbl="revTx" presStyleIdx="12" presStyleCnt="21">
        <dgm:presLayoutVars>
          <dgm:chMax val="0"/>
          <dgm:chPref val="0"/>
          <dgm:bulletEnabled val="1"/>
        </dgm:presLayoutVars>
      </dgm:prSet>
      <dgm:spPr/>
    </dgm:pt>
    <dgm:pt modelId="{5241CE7B-D554-4309-87FA-D94D443E8A25}" type="pres">
      <dgm:prSet presAssocID="{083DFFAC-D12F-48F8-839D-E22805214429}" presName="childComposite" presStyleCnt="0">
        <dgm:presLayoutVars>
          <dgm:chMax val="0"/>
          <dgm:chPref val="0"/>
        </dgm:presLayoutVars>
      </dgm:prSet>
      <dgm:spPr/>
    </dgm:pt>
    <dgm:pt modelId="{0F8EEB9E-1620-4FC2-B812-06B4DD340CC0}" type="pres">
      <dgm:prSet presAssocID="{083DFFAC-D12F-48F8-839D-E22805214429}" presName="ChildAccent" presStyleLbl="solidFgAcc1" presStyleIdx="11" presStyleCnt="19"/>
      <dgm:spPr/>
    </dgm:pt>
    <dgm:pt modelId="{170F771B-C67C-41D1-B3A9-108BF6BCF216}" type="pres">
      <dgm:prSet presAssocID="{083DFFAC-D12F-48F8-839D-E22805214429}" presName="Child" presStyleLbl="revTx" presStyleIdx="13" presStyleCnt="21">
        <dgm:presLayoutVars>
          <dgm:chMax val="0"/>
          <dgm:chPref val="0"/>
          <dgm:bulletEnabled val="1"/>
        </dgm:presLayoutVars>
      </dgm:prSet>
      <dgm:spPr/>
    </dgm:pt>
    <dgm:pt modelId="{4C43DC14-E808-4FDD-964F-62674CA35CA5}" type="pres">
      <dgm:prSet presAssocID="{89B937F1-88ED-4D93-9C71-C76B84D97944}" presName="childComposite" presStyleCnt="0">
        <dgm:presLayoutVars>
          <dgm:chMax val="0"/>
          <dgm:chPref val="0"/>
        </dgm:presLayoutVars>
      </dgm:prSet>
      <dgm:spPr/>
    </dgm:pt>
    <dgm:pt modelId="{1E36E5BE-7D18-4BB7-940D-EF61DE2E65D6}" type="pres">
      <dgm:prSet presAssocID="{89B937F1-88ED-4D93-9C71-C76B84D97944}" presName="ChildAccent" presStyleLbl="solidFgAcc1" presStyleIdx="12" presStyleCnt="19"/>
      <dgm:spPr/>
    </dgm:pt>
    <dgm:pt modelId="{EB15CDBD-B474-4152-810B-903ABA76DC7A}" type="pres">
      <dgm:prSet presAssocID="{89B937F1-88ED-4D93-9C71-C76B84D97944}" presName="Child" presStyleLbl="revTx" presStyleIdx="14" presStyleCnt="21">
        <dgm:presLayoutVars>
          <dgm:chMax val="0"/>
          <dgm:chPref val="0"/>
          <dgm:bulletEnabled val="1"/>
        </dgm:presLayoutVars>
      </dgm:prSet>
      <dgm:spPr/>
    </dgm:pt>
    <dgm:pt modelId="{C4BDC9EC-2F91-4E17-937D-84A4EDE95380}" type="pres">
      <dgm:prSet presAssocID="{B8EFEB47-C4FE-44C6-9E46-F11C3006DC03}" presName="childComposite" presStyleCnt="0">
        <dgm:presLayoutVars>
          <dgm:chMax val="0"/>
          <dgm:chPref val="0"/>
        </dgm:presLayoutVars>
      </dgm:prSet>
      <dgm:spPr/>
    </dgm:pt>
    <dgm:pt modelId="{15E797A4-2E4D-439F-B235-EFA0ECE83AA9}" type="pres">
      <dgm:prSet presAssocID="{B8EFEB47-C4FE-44C6-9E46-F11C3006DC03}" presName="ChildAccent" presStyleLbl="solidFgAcc1" presStyleIdx="13" presStyleCnt="19"/>
      <dgm:spPr/>
    </dgm:pt>
    <dgm:pt modelId="{C9713609-3CE8-4C53-9924-23FF5571C1E6}" type="pres">
      <dgm:prSet presAssocID="{B8EFEB47-C4FE-44C6-9E46-F11C3006DC03}" presName="Child" presStyleLbl="revTx" presStyleIdx="15" presStyleCnt="21">
        <dgm:presLayoutVars>
          <dgm:chMax val="0"/>
          <dgm:chPref val="0"/>
          <dgm:bulletEnabled val="1"/>
        </dgm:presLayoutVars>
      </dgm:prSet>
      <dgm:spPr/>
    </dgm:pt>
    <dgm:pt modelId="{ED75BC81-6526-4099-A0EB-F8A2042317AD}" type="pres">
      <dgm:prSet presAssocID="{E5B3EA9C-F470-4B36-94B5-9EE8769D1C67}" presName="childComposite" presStyleCnt="0">
        <dgm:presLayoutVars>
          <dgm:chMax val="0"/>
          <dgm:chPref val="0"/>
        </dgm:presLayoutVars>
      </dgm:prSet>
      <dgm:spPr/>
    </dgm:pt>
    <dgm:pt modelId="{B200E683-6C18-4724-9466-FBCA325E3BAA}" type="pres">
      <dgm:prSet presAssocID="{E5B3EA9C-F470-4B36-94B5-9EE8769D1C67}" presName="ChildAccent" presStyleLbl="solidFgAcc1" presStyleIdx="14" presStyleCnt="19"/>
      <dgm:spPr/>
    </dgm:pt>
    <dgm:pt modelId="{E577E300-4B9C-41FC-9B05-E0E5F7EC5FE0}" type="pres">
      <dgm:prSet presAssocID="{E5B3EA9C-F470-4B36-94B5-9EE8769D1C67}" presName="Child" presStyleLbl="revTx" presStyleIdx="16" presStyleCnt="21">
        <dgm:presLayoutVars>
          <dgm:chMax val="0"/>
          <dgm:chPref val="0"/>
          <dgm:bulletEnabled val="1"/>
        </dgm:presLayoutVars>
      </dgm:prSet>
      <dgm:spPr/>
    </dgm:pt>
    <dgm:pt modelId="{BC47C05E-2448-4C8A-A06C-9D9CC7FC861A}" type="pres">
      <dgm:prSet presAssocID="{93BC3E07-0AA6-430F-8BA6-65A28FB25E65}" presName="childComposite" presStyleCnt="0">
        <dgm:presLayoutVars>
          <dgm:chMax val="0"/>
          <dgm:chPref val="0"/>
        </dgm:presLayoutVars>
      </dgm:prSet>
      <dgm:spPr/>
    </dgm:pt>
    <dgm:pt modelId="{21ED0DAA-270B-4C6B-AE60-902526C2BC9C}" type="pres">
      <dgm:prSet presAssocID="{93BC3E07-0AA6-430F-8BA6-65A28FB25E65}" presName="ChildAccent" presStyleLbl="solidFgAcc1" presStyleIdx="15" presStyleCnt="19"/>
      <dgm:spPr/>
    </dgm:pt>
    <dgm:pt modelId="{25F3511D-91EB-45BB-B1B7-C97DFC77B7B9}" type="pres">
      <dgm:prSet presAssocID="{93BC3E07-0AA6-430F-8BA6-65A28FB25E65}" presName="Child" presStyleLbl="revTx" presStyleIdx="17" presStyleCnt="21">
        <dgm:presLayoutVars>
          <dgm:chMax val="0"/>
          <dgm:chPref val="0"/>
          <dgm:bulletEnabled val="1"/>
        </dgm:presLayoutVars>
      </dgm:prSet>
      <dgm:spPr/>
    </dgm:pt>
    <dgm:pt modelId="{6E06CCF1-D98B-45F5-8AF5-A91F60885A0F}" type="pres">
      <dgm:prSet presAssocID="{2238C419-B215-465E-9B3A-7F02D123F818}" presName="childComposite" presStyleCnt="0">
        <dgm:presLayoutVars>
          <dgm:chMax val="0"/>
          <dgm:chPref val="0"/>
        </dgm:presLayoutVars>
      </dgm:prSet>
      <dgm:spPr/>
    </dgm:pt>
    <dgm:pt modelId="{222FB745-A9BA-4E7F-BEBC-2D21AFC1B41C}" type="pres">
      <dgm:prSet presAssocID="{2238C419-B215-465E-9B3A-7F02D123F818}" presName="ChildAccent" presStyleLbl="solidFgAcc1" presStyleIdx="16" presStyleCnt="19"/>
      <dgm:spPr/>
    </dgm:pt>
    <dgm:pt modelId="{D0F91B2B-79CB-4ECA-A801-4D9685883F96}" type="pres">
      <dgm:prSet presAssocID="{2238C419-B215-465E-9B3A-7F02D123F818}" presName="Child" presStyleLbl="revTx" presStyleIdx="18" presStyleCnt="21">
        <dgm:presLayoutVars>
          <dgm:chMax val="0"/>
          <dgm:chPref val="0"/>
          <dgm:bulletEnabled val="1"/>
        </dgm:presLayoutVars>
      </dgm:prSet>
      <dgm:spPr/>
    </dgm:pt>
    <dgm:pt modelId="{5BBCBA20-CCA1-4695-8887-D8FE8687AB9A}" type="pres">
      <dgm:prSet presAssocID="{5410A528-93D8-4654-BADE-739C2866BAA7}" presName="childComposite" presStyleCnt="0">
        <dgm:presLayoutVars>
          <dgm:chMax val="0"/>
          <dgm:chPref val="0"/>
        </dgm:presLayoutVars>
      </dgm:prSet>
      <dgm:spPr/>
    </dgm:pt>
    <dgm:pt modelId="{CEE1F50A-1E80-4278-8009-687654F1B836}" type="pres">
      <dgm:prSet presAssocID="{5410A528-93D8-4654-BADE-739C2866BAA7}" presName="ChildAccent" presStyleLbl="solidFgAcc1" presStyleIdx="17" presStyleCnt="19"/>
      <dgm:spPr/>
    </dgm:pt>
    <dgm:pt modelId="{0CA2FFEC-870A-4952-91B1-9CE8CC48EBFB}" type="pres">
      <dgm:prSet presAssocID="{5410A528-93D8-4654-BADE-739C2866BAA7}" presName="Child" presStyleLbl="revTx" presStyleIdx="19" presStyleCnt="21">
        <dgm:presLayoutVars>
          <dgm:chMax val="0"/>
          <dgm:chPref val="0"/>
          <dgm:bulletEnabled val="1"/>
        </dgm:presLayoutVars>
      </dgm:prSet>
      <dgm:spPr/>
    </dgm:pt>
    <dgm:pt modelId="{D951CFDD-C465-4319-A3F8-394E6395BB0A}" type="pres">
      <dgm:prSet presAssocID="{07788412-D73F-4F2B-8534-DEC4AD23785B}" presName="childComposite" presStyleCnt="0">
        <dgm:presLayoutVars>
          <dgm:chMax val="0"/>
          <dgm:chPref val="0"/>
        </dgm:presLayoutVars>
      </dgm:prSet>
      <dgm:spPr/>
    </dgm:pt>
    <dgm:pt modelId="{A4A05EE7-BD76-4488-AEF7-4ADBAA9F8A13}" type="pres">
      <dgm:prSet presAssocID="{07788412-D73F-4F2B-8534-DEC4AD23785B}" presName="ChildAccent" presStyleLbl="solidFgAcc1" presStyleIdx="18" presStyleCnt="19"/>
      <dgm:spPr/>
    </dgm:pt>
    <dgm:pt modelId="{5A6071DC-2BA9-4907-B3AF-7E4E8F81C000}" type="pres">
      <dgm:prSet presAssocID="{07788412-D73F-4F2B-8534-DEC4AD23785B}" presName="Child" presStyleLbl="revTx" presStyleIdx="20" presStyleCnt="21">
        <dgm:presLayoutVars>
          <dgm:chMax val="0"/>
          <dgm:chPref val="0"/>
          <dgm:bulletEnabled val="1"/>
        </dgm:presLayoutVars>
      </dgm:prSet>
      <dgm:spPr/>
    </dgm:pt>
  </dgm:ptLst>
  <dgm:cxnLst>
    <dgm:cxn modelId="{A0A2B201-EBCE-49C9-9B26-FFDFF1B5DD20}" srcId="{5FF5EF26-8C20-4CBB-B89F-CDBABBD28F71}" destId="{07788412-D73F-4F2B-8534-DEC4AD23785B}" srcOrd="9" destOrd="0" parTransId="{16EF0EB5-144A-4E0F-AEBB-3D8DCA5D901C}" sibTransId="{D5F0BA6C-3D7D-46F9-AFF1-96EC6C47DCB3}"/>
    <dgm:cxn modelId="{62DC1407-4554-4FAB-98CD-DF13561844B3}" type="presOf" srcId="{7B6CEA73-BE83-4275-AD9D-3B566940C694}" destId="{84631C9B-D1AE-4EB0-A9F5-FF32A69E3B7D}" srcOrd="0" destOrd="0" presId="urn:microsoft.com/office/officeart/2008/layout/SquareAccentList"/>
    <dgm:cxn modelId="{89AD770D-6AC6-44ED-82D4-7D78358AF132}" srcId="{5FF5EF26-8C20-4CBB-B89F-CDBABBD28F71}" destId="{2238C419-B215-465E-9B3A-7F02D123F818}" srcOrd="7" destOrd="0" parTransId="{C4DA87C0-95B3-46FA-9574-6925CD68F908}" sibTransId="{D6BBB647-8D64-4C02-992F-9A15BA471061}"/>
    <dgm:cxn modelId="{A1DF2911-F6BC-4C9A-8A36-F5C7D40B3279}" srcId="{CBE7D647-AF4E-4C85-9727-C018BAF819CB}" destId="{523A0AAA-8CA7-40BF-BB9E-AAA9ED6E5E57}" srcOrd="5" destOrd="0" parTransId="{585C5CBE-C00C-4D0B-9917-E745B31C0323}" sibTransId="{7CE52E65-6CD2-420A-8D2A-AE1D729656E5}"/>
    <dgm:cxn modelId="{5704C51A-59A9-4946-A249-078DB73D5874}" srcId="{5FF5EF26-8C20-4CBB-B89F-CDBABBD28F71}" destId="{89B937F1-88ED-4D93-9C71-C76B84D97944}" srcOrd="3" destOrd="0" parTransId="{F073C6CF-26DB-4A63-B91C-F56B35269795}" sibTransId="{13CE4EEC-7016-43B7-9709-06259967039A}"/>
    <dgm:cxn modelId="{59A84F1E-085F-4C88-A583-8840D5424107}" type="presOf" srcId="{1F0E0509-CD0E-4632-9DCB-6AF9F9358A64}" destId="{D8E82B45-13DA-4928-9120-0B54264240A2}" srcOrd="0" destOrd="0" presId="urn:microsoft.com/office/officeart/2008/layout/SquareAccentList"/>
    <dgm:cxn modelId="{DD367024-5222-4DA5-BED1-4942F08967B2}" type="presOf" srcId="{083DFFAC-D12F-48F8-839D-E22805214429}" destId="{170F771B-C67C-41D1-B3A9-108BF6BCF216}" srcOrd="0" destOrd="0" presId="urn:microsoft.com/office/officeart/2008/layout/SquareAccentList"/>
    <dgm:cxn modelId="{3F513A2B-51FE-4F9F-94C7-1D00CDC5CC9D}" type="presOf" srcId="{C1934D3D-E747-4B62-A373-DA85EA211647}" destId="{5AC05A0A-A15C-4B6F-B735-C7C32B5E25AC}" srcOrd="0" destOrd="0" presId="urn:microsoft.com/office/officeart/2008/layout/SquareAccentList"/>
    <dgm:cxn modelId="{2F67352D-6147-4C76-8D31-28411B4C5F07}" srcId="{5FF5EF26-8C20-4CBB-B89F-CDBABBD28F71}" destId="{B8EFEB47-C4FE-44C6-9E46-F11C3006DC03}" srcOrd="4" destOrd="0" parTransId="{8D2EBEC1-3D38-4566-8BC6-9776AB67BA52}" sibTransId="{FA0A69DF-CE53-4164-ADC3-81A0D760C56F}"/>
    <dgm:cxn modelId="{F391372E-B8BA-44E3-A04E-F8A916C82860}" type="presOf" srcId="{523A0AAA-8CA7-40BF-BB9E-AAA9ED6E5E57}" destId="{BB6424B8-6C41-4589-ACC3-B21472EC62DD}" srcOrd="0" destOrd="0" presId="urn:microsoft.com/office/officeart/2008/layout/SquareAccentList"/>
    <dgm:cxn modelId="{3E768B30-2FB1-4D4C-AEE5-72422DDECB7C}" srcId="{5FF5EF26-8C20-4CBB-B89F-CDBABBD28F71}" destId="{93BC3E07-0AA6-430F-8BA6-65A28FB25E65}" srcOrd="6" destOrd="0" parTransId="{8EE2D539-91B7-40B1-B586-6F8C76D2CEE2}" sibTransId="{61DBE18D-5F8E-447A-ACCC-485753C6C2E1}"/>
    <dgm:cxn modelId="{10D17C5C-838C-4760-A1B9-4F2469008358}" srcId="{5FF5EF26-8C20-4CBB-B89F-CDBABBD28F71}" destId="{E5B3EA9C-F470-4B36-94B5-9EE8769D1C67}" srcOrd="5" destOrd="0" parTransId="{4D496F4A-66E0-49D5-B201-18D6504996D1}" sibTransId="{BBC7E3B9-73CF-439B-82D7-1ADFB75AA5D6}"/>
    <dgm:cxn modelId="{5ED1905F-3A93-4086-8BE8-C5F585BD5262}" type="presOf" srcId="{638777F1-A716-452A-8F96-417897211FD4}" destId="{02BBE537-DFAB-412A-A23B-9BC9109A200F}" srcOrd="0" destOrd="0" presId="urn:microsoft.com/office/officeart/2008/layout/SquareAccentList"/>
    <dgm:cxn modelId="{17B3B961-406B-4824-9B80-E81674EC26C3}" type="presOf" srcId="{8ABCC768-05D0-4019-8522-EF93C5ABFC7C}" destId="{EEA83E35-E291-450B-B0A5-14B8B673D78A}" srcOrd="0" destOrd="0" presId="urn:microsoft.com/office/officeart/2008/layout/SquareAccentList"/>
    <dgm:cxn modelId="{45825263-F0F3-4557-8F4C-FB7F2C71A5C1}" type="presOf" srcId="{64DE30CC-C07D-40CB-8F1C-A75CB7A5F7F2}" destId="{0C1A4B4A-CE11-4AEE-B959-80B7B8210AE9}" srcOrd="0" destOrd="0" presId="urn:microsoft.com/office/officeart/2008/layout/SquareAccentList"/>
    <dgm:cxn modelId="{374FF568-C764-4345-A649-6580792A7C21}" type="presOf" srcId="{B8EFEB47-C4FE-44C6-9E46-F11C3006DC03}" destId="{C9713609-3CE8-4C53-9924-23FF5571C1E6}" srcOrd="0" destOrd="0" presId="urn:microsoft.com/office/officeart/2008/layout/SquareAccentList"/>
    <dgm:cxn modelId="{F42A3D49-D49D-41B2-BDA8-C242D6326A09}" type="presOf" srcId="{89B937F1-88ED-4D93-9C71-C76B84D97944}" destId="{EB15CDBD-B474-4152-810B-903ABA76DC7A}" srcOrd="0" destOrd="0" presId="urn:microsoft.com/office/officeart/2008/layout/SquareAccentList"/>
    <dgm:cxn modelId="{DE14244F-5EFC-44F6-9B63-2CA01F528F20}" srcId="{CBE7D647-AF4E-4C85-9727-C018BAF819CB}" destId="{B6545541-3862-4E31-B9B0-62F45C07634E}" srcOrd="4" destOrd="0" parTransId="{7DD66B5A-8126-432D-8328-DF45EC388949}" sibTransId="{AD4CF22C-7892-4178-87CA-1CE3B2734EF4}"/>
    <dgm:cxn modelId="{850BBD50-A153-4C33-B171-F0059665B658}" srcId="{5FF5EF26-8C20-4CBB-B89F-CDBABBD28F71}" destId="{4B49B8E3-54B1-4BEA-B9C2-F50C8F8CD106}" srcOrd="1" destOrd="0" parTransId="{A93DB5C1-EB77-41F3-989F-A46E6055C4B3}" sibTransId="{B5703276-4894-4C16-B06D-8E50681C00CC}"/>
    <dgm:cxn modelId="{B5C46E73-8550-404F-833F-AEF592567730}" type="presOf" srcId="{2238C419-B215-465E-9B3A-7F02D123F818}" destId="{D0F91B2B-79CB-4ECA-A801-4D9685883F96}" srcOrd="0" destOrd="0" presId="urn:microsoft.com/office/officeart/2008/layout/SquareAccentList"/>
    <dgm:cxn modelId="{F5FEE875-A76D-4DBE-A264-D7E3BA23501F}" srcId="{CBE7D647-AF4E-4C85-9727-C018BAF819CB}" destId="{638777F1-A716-452A-8F96-417897211FD4}" srcOrd="1" destOrd="0" parTransId="{DDB2E82A-5436-47DE-AF63-1BD0A3300F3A}" sibTransId="{FCD995BE-4C99-46A8-B9A2-5729C0A50DCB}"/>
    <dgm:cxn modelId="{68FEBC76-7115-4A62-A210-AE624C3BC937}" srcId="{C1934D3D-E747-4B62-A373-DA85EA211647}" destId="{CBE7D647-AF4E-4C85-9727-C018BAF819CB}" srcOrd="0" destOrd="0" parTransId="{EE9B89FD-5C79-423C-81D4-7BDA6CEA561D}" sibTransId="{B55E0A6F-B20B-4E76-B1CB-5107634B3579}"/>
    <dgm:cxn modelId="{AC9EBF57-EA32-49E1-9F81-A5B984C1502B}" type="presOf" srcId="{5410A528-93D8-4654-BADE-739C2866BAA7}" destId="{0CA2FFEC-870A-4952-91B1-9CE8CC48EBFB}" srcOrd="0" destOrd="0" presId="urn:microsoft.com/office/officeart/2008/layout/SquareAccentList"/>
    <dgm:cxn modelId="{49BE5559-2276-42EF-A7CA-1DB03BC6B2BE}" type="presOf" srcId="{4B49B8E3-54B1-4BEA-B9C2-F50C8F8CD106}" destId="{08330218-1451-4140-9693-7E7CFBD594F2}" srcOrd="0" destOrd="0" presId="urn:microsoft.com/office/officeart/2008/layout/SquareAccentList"/>
    <dgm:cxn modelId="{34B2D180-B3AA-45AE-99C3-F562FDC42C1A}" srcId="{5FF5EF26-8C20-4CBB-B89F-CDBABBD28F71}" destId="{1F0E0509-CD0E-4632-9DCB-6AF9F9358A64}" srcOrd="0" destOrd="0" parTransId="{C3EE9D39-6CDC-44B7-AC91-B6BB4B23B9B3}" sibTransId="{5FE7AC61-9FAC-48E9-9710-258369FDD661}"/>
    <dgm:cxn modelId="{FAC91793-5E70-4F92-B156-2A3E18C6569B}" type="presOf" srcId="{CBE7D647-AF4E-4C85-9727-C018BAF819CB}" destId="{EA7BBF9E-92B0-4B48-A35E-C3DD130B787B}" srcOrd="0" destOrd="0" presId="urn:microsoft.com/office/officeart/2008/layout/SquareAccentList"/>
    <dgm:cxn modelId="{A621C995-E19F-48EE-B247-135C0F256915}" srcId="{CBE7D647-AF4E-4C85-9727-C018BAF819CB}" destId="{0A88045C-7686-478A-A1AB-C00A9272712A}" srcOrd="2" destOrd="0" parTransId="{B0D27A29-D5D2-4057-B8A7-5522F2A6F82A}" sibTransId="{9322D8C8-A67A-4339-B48B-A2B64A4F0B1E}"/>
    <dgm:cxn modelId="{2E982F9B-69A9-441D-9133-5E98DDCC438B}" type="presOf" srcId="{97893E2C-065C-4FE3-BB70-41FF158B9AB1}" destId="{90028507-5980-45C8-8AD7-4EFC2DA48E1C}" srcOrd="0" destOrd="0" presId="urn:microsoft.com/office/officeart/2008/layout/SquareAccentList"/>
    <dgm:cxn modelId="{BE54D6A5-F858-492D-BE0B-AFAEAAA3ECC7}" srcId="{C1934D3D-E747-4B62-A373-DA85EA211647}" destId="{5FF5EF26-8C20-4CBB-B89F-CDBABBD28F71}" srcOrd="1" destOrd="0" parTransId="{C3DC295F-A5B1-4CFF-A3F5-ECB3E200EF22}" sibTransId="{E54C6081-9AF7-4A2A-809B-0A6ACDD7CA45}"/>
    <dgm:cxn modelId="{2ACA55AD-DC06-4D00-B8E7-1A6CA89A99C3}" srcId="{CBE7D647-AF4E-4C85-9727-C018BAF819CB}" destId="{97893E2C-065C-4FE3-BB70-41FF158B9AB1}" srcOrd="8" destOrd="0" parTransId="{87A784CD-DED2-401F-8848-31484BAC3DCE}" sibTransId="{4936BAE3-09C7-4BBD-B5B2-D6A489EFE596}"/>
    <dgm:cxn modelId="{21E71EBC-37FA-4F18-ACAB-AAFE592B4183}" type="presOf" srcId="{5FF5EF26-8C20-4CBB-B89F-CDBABBD28F71}" destId="{EDBA9F4E-81DA-46F8-91F0-6167997072C7}" srcOrd="0" destOrd="0" presId="urn:microsoft.com/office/officeart/2008/layout/SquareAccentList"/>
    <dgm:cxn modelId="{BF0B7ABC-4BC6-4186-8DDF-0D8F60748F83}" type="presOf" srcId="{E5B3EA9C-F470-4B36-94B5-9EE8769D1C67}" destId="{E577E300-4B9C-41FC-9B05-E0E5F7EC5FE0}" srcOrd="0" destOrd="0" presId="urn:microsoft.com/office/officeart/2008/layout/SquareAccentList"/>
    <dgm:cxn modelId="{EA26EDBE-C10E-407E-A4F9-FFCAA03AD580}" type="presOf" srcId="{07788412-D73F-4F2B-8534-DEC4AD23785B}" destId="{5A6071DC-2BA9-4907-B3AF-7E4E8F81C000}" srcOrd="0" destOrd="0" presId="urn:microsoft.com/office/officeart/2008/layout/SquareAccentList"/>
    <dgm:cxn modelId="{D9E2BDC1-0304-46A8-A726-2641392D74E3}" srcId="{5FF5EF26-8C20-4CBB-B89F-CDBABBD28F71}" destId="{083DFFAC-D12F-48F8-839D-E22805214429}" srcOrd="2" destOrd="0" parTransId="{C8687913-602A-4DBD-AD01-B1A3F074B289}" sibTransId="{661D7A51-53BC-4ECC-9E00-7201CB4E36C8}"/>
    <dgm:cxn modelId="{42E83ECC-2116-4150-A610-496424BD3A50}" srcId="{CBE7D647-AF4E-4C85-9727-C018BAF819CB}" destId="{31A55209-C159-45B6-B26E-C197B8F37234}" srcOrd="7" destOrd="0" parTransId="{863E8B97-343A-40AE-96B0-022C63B469A0}" sibTransId="{0FE4D99A-151B-476A-8276-DC2246541A44}"/>
    <dgm:cxn modelId="{4CCDF3D9-3B3F-46B5-A8A6-864463BAF624}" srcId="{5FF5EF26-8C20-4CBB-B89F-CDBABBD28F71}" destId="{5410A528-93D8-4654-BADE-739C2866BAA7}" srcOrd="8" destOrd="0" parTransId="{114222D6-E1B9-45D6-9D2D-B51677940564}" sibTransId="{4CD40A62-47C8-43AC-8DDE-93741E8270D9}"/>
    <dgm:cxn modelId="{4900E2DC-968D-405A-8FFF-1CA815765DC6}" type="presOf" srcId="{31A55209-C159-45B6-B26E-C197B8F37234}" destId="{C41A2139-8EA3-462D-8CF5-DEABA0ED9AA6}" srcOrd="0" destOrd="0" presId="urn:microsoft.com/office/officeart/2008/layout/SquareAccentList"/>
    <dgm:cxn modelId="{BBE7F8E0-1CA7-4024-A772-EAA91F3709E9}" srcId="{CBE7D647-AF4E-4C85-9727-C018BAF819CB}" destId="{8ABCC768-05D0-4019-8522-EF93C5ABFC7C}" srcOrd="6" destOrd="0" parTransId="{F77D9885-00BA-43DB-BC4B-9F4F657CAF4A}" sibTransId="{77A4D0F3-960C-43E6-A810-4A1962857E1C}"/>
    <dgm:cxn modelId="{A288E4E4-1303-4235-8FEF-1B4FCCB8851E}" type="presOf" srcId="{0A88045C-7686-478A-A1AB-C00A9272712A}" destId="{ADA57AA5-6C52-40E6-B58F-491962BCA588}" srcOrd="0" destOrd="0" presId="urn:microsoft.com/office/officeart/2008/layout/SquareAccentList"/>
    <dgm:cxn modelId="{8F3D87F4-C2F2-4818-B616-9FB4A1D78C16}" srcId="{CBE7D647-AF4E-4C85-9727-C018BAF819CB}" destId="{7B6CEA73-BE83-4275-AD9D-3B566940C694}" srcOrd="0" destOrd="0" parTransId="{C4A160A8-5B9D-4C60-8066-D01D14D7889B}" sibTransId="{BE8488C6-D969-4476-895E-19EAD03174A9}"/>
    <dgm:cxn modelId="{3B792DF8-19D4-4A46-838E-A6BDB1CD682C}" srcId="{CBE7D647-AF4E-4C85-9727-C018BAF819CB}" destId="{64DE30CC-C07D-40CB-8F1C-A75CB7A5F7F2}" srcOrd="3" destOrd="0" parTransId="{B70B60CA-4928-4C3A-96B5-E45376731249}" sibTransId="{E4604A94-2DFF-419F-BEF1-4D0EB733CE1B}"/>
    <dgm:cxn modelId="{5E867DF8-D4F8-4414-B056-1BD883A5AD61}" type="presOf" srcId="{B6545541-3862-4E31-B9B0-62F45C07634E}" destId="{8B3B5CC3-2ED7-4275-9A12-9DEC12A370EC}" srcOrd="0" destOrd="0" presId="urn:microsoft.com/office/officeart/2008/layout/SquareAccentList"/>
    <dgm:cxn modelId="{2E88E4FE-7B0A-468A-8E43-9E10E029EA6B}" type="presOf" srcId="{93BC3E07-0AA6-430F-8BA6-65A28FB25E65}" destId="{25F3511D-91EB-45BB-B1B7-C97DFC77B7B9}" srcOrd="0" destOrd="0" presId="urn:microsoft.com/office/officeart/2008/layout/SquareAccentList"/>
    <dgm:cxn modelId="{A89B976B-94BB-4565-B183-58B4BBBBF8A6}" type="presParOf" srcId="{5AC05A0A-A15C-4B6F-B735-C7C32B5E25AC}" destId="{7EE2B1E9-1683-4EE4-AFB6-563CEA271E1A}" srcOrd="0" destOrd="0" presId="urn:microsoft.com/office/officeart/2008/layout/SquareAccentList"/>
    <dgm:cxn modelId="{4F7BB4F9-26DF-4758-94C2-D3194930AC35}" type="presParOf" srcId="{7EE2B1E9-1683-4EE4-AFB6-563CEA271E1A}" destId="{D420CAE0-8A81-43BD-8656-B58341D98F10}" srcOrd="0" destOrd="0" presId="urn:microsoft.com/office/officeart/2008/layout/SquareAccentList"/>
    <dgm:cxn modelId="{025602EC-2EFB-439C-8B89-A44349C44614}" type="presParOf" srcId="{D420CAE0-8A81-43BD-8656-B58341D98F10}" destId="{61A9DFCA-DAC5-475A-9CED-22AEAE8DF0B7}" srcOrd="0" destOrd="0" presId="urn:microsoft.com/office/officeart/2008/layout/SquareAccentList"/>
    <dgm:cxn modelId="{DCD08A5B-3D63-45E6-9969-D9CEEC1445C1}" type="presParOf" srcId="{D420CAE0-8A81-43BD-8656-B58341D98F10}" destId="{4C41FFBA-A704-47B3-8C14-6CF87AB45C2E}" srcOrd="1" destOrd="0" presId="urn:microsoft.com/office/officeart/2008/layout/SquareAccentList"/>
    <dgm:cxn modelId="{3D6EE251-6CB5-471D-AAE0-C4D75BC1DAA7}" type="presParOf" srcId="{D420CAE0-8A81-43BD-8656-B58341D98F10}" destId="{EA7BBF9E-92B0-4B48-A35E-C3DD130B787B}" srcOrd="2" destOrd="0" presId="urn:microsoft.com/office/officeart/2008/layout/SquareAccentList"/>
    <dgm:cxn modelId="{EADA9169-F17E-45E7-AD0F-4F008E391DBE}" type="presParOf" srcId="{7EE2B1E9-1683-4EE4-AFB6-563CEA271E1A}" destId="{720B9708-4429-4ED8-BDD7-52C1F5A6CAA4}" srcOrd="1" destOrd="0" presId="urn:microsoft.com/office/officeart/2008/layout/SquareAccentList"/>
    <dgm:cxn modelId="{3EFFB12D-1FF4-4D0A-B80A-8D32723CE189}" type="presParOf" srcId="{720B9708-4429-4ED8-BDD7-52C1F5A6CAA4}" destId="{8AAE5A49-DEB9-4AAF-AC8D-8848A3E80268}" srcOrd="0" destOrd="0" presId="urn:microsoft.com/office/officeart/2008/layout/SquareAccentList"/>
    <dgm:cxn modelId="{E251084C-F545-4CBE-B605-D8035DD47C51}" type="presParOf" srcId="{8AAE5A49-DEB9-4AAF-AC8D-8848A3E80268}" destId="{5AAE7FC0-D003-4FFE-B6C0-82E66291DBD9}" srcOrd="0" destOrd="0" presId="urn:microsoft.com/office/officeart/2008/layout/SquareAccentList"/>
    <dgm:cxn modelId="{82ACCB4A-DC5D-4469-95D1-E2A6F8816EB7}" type="presParOf" srcId="{8AAE5A49-DEB9-4AAF-AC8D-8848A3E80268}" destId="{84631C9B-D1AE-4EB0-A9F5-FF32A69E3B7D}" srcOrd="1" destOrd="0" presId="urn:microsoft.com/office/officeart/2008/layout/SquareAccentList"/>
    <dgm:cxn modelId="{08D73C7F-759B-4D78-B58F-17B53689C71D}" type="presParOf" srcId="{720B9708-4429-4ED8-BDD7-52C1F5A6CAA4}" destId="{B10362EC-ED00-409E-89BE-EAFFF1B8049E}" srcOrd="1" destOrd="0" presId="urn:microsoft.com/office/officeart/2008/layout/SquareAccentList"/>
    <dgm:cxn modelId="{75589B19-1A94-47D4-9841-4A829A7089A4}" type="presParOf" srcId="{B10362EC-ED00-409E-89BE-EAFFF1B8049E}" destId="{455D9677-C5D8-4A1F-A0C9-139644E49346}" srcOrd="0" destOrd="0" presId="urn:microsoft.com/office/officeart/2008/layout/SquareAccentList"/>
    <dgm:cxn modelId="{45F90580-1490-4B83-A256-19F38E49917F}" type="presParOf" srcId="{B10362EC-ED00-409E-89BE-EAFFF1B8049E}" destId="{02BBE537-DFAB-412A-A23B-9BC9109A200F}" srcOrd="1" destOrd="0" presId="urn:microsoft.com/office/officeart/2008/layout/SquareAccentList"/>
    <dgm:cxn modelId="{484D6FC4-787B-4284-91D1-8B219B46696F}" type="presParOf" srcId="{720B9708-4429-4ED8-BDD7-52C1F5A6CAA4}" destId="{E115DBCF-A8E9-4A24-BE40-DC838D5474B1}" srcOrd="2" destOrd="0" presId="urn:microsoft.com/office/officeart/2008/layout/SquareAccentList"/>
    <dgm:cxn modelId="{1631B9EE-41F3-439A-93A3-E96685DA3779}" type="presParOf" srcId="{E115DBCF-A8E9-4A24-BE40-DC838D5474B1}" destId="{B2720F75-1F2B-4575-A62C-97EE9DB3CCE6}" srcOrd="0" destOrd="0" presId="urn:microsoft.com/office/officeart/2008/layout/SquareAccentList"/>
    <dgm:cxn modelId="{7467BF6E-4D7E-4A87-9DFC-6F36E54AD3B6}" type="presParOf" srcId="{E115DBCF-A8E9-4A24-BE40-DC838D5474B1}" destId="{ADA57AA5-6C52-40E6-B58F-491962BCA588}" srcOrd="1" destOrd="0" presId="urn:microsoft.com/office/officeart/2008/layout/SquareAccentList"/>
    <dgm:cxn modelId="{CAB4DECC-07F7-4407-88E0-FA26B36EBB6E}" type="presParOf" srcId="{720B9708-4429-4ED8-BDD7-52C1F5A6CAA4}" destId="{8BDD4BFA-1039-4290-9A06-C091AD193792}" srcOrd="3" destOrd="0" presId="urn:microsoft.com/office/officeart/2008/layout/SquareAccentList"/>
    <dgm:cxn modelId="{8C8EA702-9BFF-470B-95F1-0AA1C8F69222}" type="presParOf" srcId="{8BDD4BFA-1039-4290-9A06-C091AD193792}" destId="{75E95D50-D029-44BE-A3C3-FB13260244D0}" srcOrd="0" destOrd="0" presId="urn:microsoft.com/office/officeart/2008/layout/SquareAccentList"/>
    <dgm:cxn modelId="{7BF575D2-4464-467D-9DDE-B1961F42F3CE}" type="presParOf" srcId="{8BDD4BFA-1039-4290-9A06-C091AD193792}" destId="{0C1A4B4A-CE11-4AEE-B959-80B7B8210AE9}" srcOrd="1" destOrd="0" presId="urn:microsoft.com/office/officeart/2008/layout/SquareAccentList"/>
    <dgm:cxn modelId="{2A63B5EB-25C9-4084-B681-13C656648D88}" type="presParOf" srcId="{720B9708-4429-4ED8-BDD7-52C1F5A6CAA4}" destId="{72FC5033-1D5C-4E2D-B046-58DED40CCDB1}" srcOrd="4" destOrd="0" presId="urn:microsoft.com/office/officeart/2008/layout/SquareAccentList"/>
    <dgm:cxn modelId="{A39FD9A9-D878-4B72-9974-1FF813D1AA9E}" type="presParOf" srcId="{72FC5033-1D5C-4E2D-B046-58DED40CCDB1}" destId="{C203BA43-4AD7-47E2-A6A1-EA8FA3A93356}" srcOrd="0" destOrd="0" presId="urn:microsoft.com/office/officeart/2008/layout/SquareAccentList"/>
    <dgm:cxn modelId="{829BFA48-53E6-4078-A9B4-65513B58F630}" type="presParOf" srcId="{72FC5033-1D5C-4E2D-B046-58DED40CCDB1}" destId="{8B3B5CC3-2ED7-4275-9A12-9DEC12A370EC}" srcOrd="1" destOrd="0" presId="urn:microsoft.com/office/officeart/2008/layout/SquareAccentList"/>
    <dgm:cxn modelId="{48C1BEA8-F5BB-4F04-9694-130174B1B8BB}" type="presParOf" srcId="{720B9708-4429-4ED8-BDD7-52C1F5A6CAA4}" destId="{9BEF10F1-08CA-4F12-A4D1-4EE46DF5B647}" srcOrd="5" destOrd="0" presId="urn:microsoft.com/office/officeart/2008/layout/SquareAccentList"/>
    <dgm:cxn modelId="{2BD5562D-8E4A-4796-BA64-EB1893DE03D2}" type="presParOf" srcId="{9BEF10F1-08CA-4F12-A4D1-4EE46DF5B647}" destId="{E73675C0-9917-43CB-967F-6B71C4A0ED8C}" srcOrd="0" destOrd="0" presId="urn:microsoft.com/office/officeart/2008/layout/SquareAccentList"/>
    <dgm:cxn modelId="{35E14860-B1E6-4EEE-AA72-6FB672A2E085}" type="presParOf" srcId="{9BEF10F1-08CA-4F12-A4D1-4EE46DF5B647}" destId="{BB6424B8-6C41-4589-ACC3-B21472EC62DD}" srcOrd="1" destOrd="0" presId="urn:microsoft.com/office/officeart/2008/layout/SquareAccentList"/>
    <dgm:cxn modelId="{F898594F-381D-43E9-ADA0-CB05B3F77C9A}" type="presParOf" srcId="{720B9708-4429-4ED8-BDD7-52C1F5A6CAA4}" destId="{2616C52A-AC54-46B8-8211-431BD554FDC4}" srcOrd="6" destOrd="0" presId="urn:microsoft.com/office/officeart/2008/layout/SquareAccentList"/>
    <dgm:cxn modelId="{F085207E-ADEE-48B6-B815-89DD3091662E}" type="presParOf" srcId="{2616C52A-AC54-46B8-8211-431BD554FDC4}" destId="{1575F9CA-217B-4EB1-96F0-22720858C558}" srcOrd="0" destOrd="0" presId="urn:microsoft.com/office/officeart/2008/layout/SquareAccentList"/>
    <dgm:cxn modelId="{6740D7E9-B942-45A9-B575-D75E21D2358C}" type="presParOf" srcId="{2616C52A-AC54-46B8-8211-431BD554FDC4}" destId="{EEA83E35-E291-450B-B0A5-14B8B673D78A}" srcOrd="1" destOrd="0" presId="urn:microsoft.com/office/officeart/2008/layout/SquareAccentList"/>
    <dgm:cxn modelId="{F372950F-3752-42C6-AF4F-4FE3261F9F9F}" type="presParOf" srcId="{720B9708-4429-4ED8-BDD7-52C1F5A6CAA4}" destId="{607A0722-8BE9-49E5-B15C-79D76F6482AF}" srcOrd="7" destOrd="0" presId="urn:microsoft.com/office/officeart/2008/layout/SquareAccentList"/>
    <dgm:cxn modelId="{B897729E-B591-4BE8-8CD1-C2F2DA360410}" type="presParOf" srcId="{607A0722-8BE9-49E5-B15C-79D76F6482AF}" destId="{B4F3AA91-F9FF-4B5F-A47C-607B776F9A24}" srcOrd="0" destOrd="0" presId="urn:microsoft.com/office/officeart/2008/layout/SquareAccentList"/>
    <dgm:cxn modelId="{7CEC8189-367A-43ED-B74F-1E77B8721AD3}" type="presParOf" srcId="{607A0722-8BE9-49E5-B15C-79D76F6482AF}" destId="{C41A2139-8EA3-462D-8CF5-DEABA0ED9AA6}" srcOrd="1" destOrd="0" presId="urn:microsoft.com/office/officeart/2008/layout/SquareAccentList"/>
    <dgm:cxn modelId="{3721FDA5-3EFE-4C7A-A482-D4CA4AC819D0}" type="presParOf" srcId="{720B9708-4429-4ED8-BDD7-52C1F5A6CAA4}" destId="{E6A46251-EC6E-46A8-AA16-14C14EB16D08}" srcOrd="8" destOrd="0" presId="urn:microsoft.com/office/officeart/2008/layout/SquareAccentList"/>
    <dgm:cxn modelId="{9E4057E3-926A-41E4-B01E-548FBA40D479}" type="presParOf" srcId="{E6A46251-EC6E-46A8-AA16-14C14EB16D08}" destId="{162D71A4-B819-44BB-B173-5C5B60C66A88}" srcOrd="0" destOrd="0" presId="urn:microsoft.com/office/officeart/2008/layout/SquareAccentList"/>
    <dgm:cxn modelId="{304223B4-BB73-480D-9BC2-DB4888DB9BBD}" type="presParOf" srcId="{E6A46251-EC6E-46A8-AA16-14C14EB16D08}" destId="{90028507-5980-45C8-8AD7-4EFC2DA48E1C}" srcOrd="1" destOrd="0" presId="urn:microsoft.com/office/officeart/2008/layout/SquareAccentList"/>
    <dgm:cxn modelId="{236BE547-238F-4FEB-8F19-CAD99166A45C}" type="presParOf" srcId="{5AC05A0A-A15C-4B6F-B735-C7C32B5E25AC}" destId="{2BE225F7-B909-44E9-ABAF-C2E009D78E43}" srcOrd="1" destOrd="0" presId="urn:microsoft.com/office/officeart/2008/layout/SquareAccentList"/>
    <dgm:cxn modelId="{B52890EA-C6BA-430A-8498-EBB55BF8733A}" type="presParOf" srcId="{2BE225F7-B909-44E9-ABAF-C2E009D78E43}" destId="{4774C6C6-4E10-4E50-8673-8D9C237C1BE3}" srcOrd="0" destOrd="0" presId="urn:microsoft.com/office/officeart/2008/layout/SquareAccentList"/>
    <dgm:cxn modelId="{9EB25FEE-1296-492A-BF9E-2AD9FA1FFEBA}" type="presParOf" srcId="{4774C6C6-4E10-4E50-8673-8D9C237C1BE3}" destId="{F2620A39-EC56-4C59-AAE2-B50621158F60}" srcOrd="0" destOrd="0" presId="urn:microsoft.com/office/officeart/2008/layout/SquareAccentList"/>
    <dgm:cxn modelId="{BC726F85-D1D1-4606-862E-94C0C6C61648}" type="presParOf" srcId="{4774C6C6-4E10-4E50-8673-8D9C237C1BE3}" destId="{823F48E0-4811-46BC-AEF5-2C4E3B29352B}" srcOrd="1" destOrd="0" presId="urn:microsoft.com/office/officeart/2008/layout/SquareAccentList"/>
    <dgm:cxn modelId="{6DFF7ADD-53C9-4448-B8BF-58EECD82A84C}" type="presParOf" srcId="{4774C6C6-4E10-4E50-8673-8D9C237C1BE3}" destId="{EDBA9F4E-81DA-46F8-91F0-6167997072C7}" srcOrd="2" destOrd="0" presId="urn:microsoft.com/office/officeart/2008/layout/SquareAccentList"/>
    <dgm:cxn modelId="{80BC7E4E-FE43-49C5-B376-57E527B73A68}" type="presParOf" srcId="{2BE225F7-B909-44E9-ABAF-C2E009D78E43}" destId="{6B65CDA9-0978-4DC7-AF68-C98CE98D60BE}" srcOrd="1" destOrd="0" presId="urn:microsoft.com/office/officeart/2008/layout/SquareAccentList"/>
    <dgm:cxn modelId="{F46A5312-A5DD-4D6D-AC94-8696EB1CDE77}" type="presParOf" srcId="{6B65CDA9-0978-4DC7-AF68-C98CE98D60BE}" destId="{B09DCB88-1E00-44FE-A229-0E9D6DF3CE11}" srcOrd="0" destOrd="0" presId="urn:microsoft.com/office/officeart/2008/layout/SquareAccentList"/>
    <dgm:cxn modelId="{47F44B79-B4C3-4736-9F2A-964F983B7EA1}" type="presParOf" srcId="{B09DCB88-1E00-44FE-A229-0E9D6DF3CE11}" destId="{721D5F28-A0DF-451B-BF2B-C26605D101DB}" srcOrd="0" destOrd="0" presId="urn:microsoft.com/office/officeart/2008/layout/SquareAccentList"/>
    <dgm:cxn modelId="{52DCFF8A-7A6C-42C7-9C8E-EF2C888D2DA7}" type="presParOf" srcId="{B09DCB88-1E00-44FE-A229-0E9D6DF3CE11}" destId="{D8E82B45-13DA-4928-9120-0B54264240A2}" srcOrd="1" destOrd="0" presId="urn:microsoft.com/office/officeart/2008/layout/SquareAccentList"/>
    <dgm:cxn modelId="{47C8D822-6190-497B-AF07-2FCD252F7900}" type="presParOf" srcId="{6B65CDA9-0978-4DC7-AF68-C98CE98D60BE}" destId="{83B0EB54-A04A-4969-956D-24FBE6E3A39D}" srcOrd="1" destOrd="0" presId="urn:microsoft.com/office/officeart/2008/layout/SquareAccentList"/>
    <dgm:cxn modelId="{041272D5-CF8C-495A-86D2-327988B7A27A}" type="presParOf" srcId="{83B0EB54-A04A-4969-956D-24FBE6E3A39D}" destId="{6CAC9F22-22AA-419B-ABC6-CCBDE0194F99}" srcOrd="0" destOrd="0" presId="urn:microsoft.com/office/officeart/2008/layout/SquareAccentList"/>
    <dgm:cxn modelId="{707BF6B7-E8E0-4CD0-BEA7-654192444C11}" type="presParOf" srcId="{83B0EB54-A04A-4969-956D-24FBE6E3A39D}" destId="{08330218-1451-4140-9693-7E7CFBD594F2}" srcOrd="1" destOrd="0" presId="urn:microsoft.com/office/officeart/2008/layout/SquareAccentList"/>
    <dgm:cxn modelId="{789C3A49-C3DD-49F2-87A9-759335ABDEBF}" type="presParOf" srcId="{6B65CDA9-0978-4DC7-AF68-C98CE98D60BE}" destId="{5241CE7B-D554-4309-87FA-D94D443E8A25}" srcOrd="2" destOrd="0" presId="urn:microsoft.com/office/officeart/2008/layout/SquareAccentList"/>
    <dgm:cxn modelId="{8B7E1714-F000-4E0E-8CD4-E9217C0FDC81}" type="presParOf" srcId="{5241CE7B-D554-4309-87FA-D94D443E8A25}" destId="{0F8EEB9E-1620-4FC2-B812-06B4DD340CC0}" srcOrd="0" destOrd="0" presId="urn:microsoft.com/office/officeart/2008/layout/SquareAccentList"/>
    <dgm:cxn modelId="{D7B6F68B-AB08-4622-8FF7-98CCFAFAA22F}" type="presParOf" srcId="{5241CE7B-D554-4309-87FA-D94D443E8A25}" destId="{170F771B-C67C-41D1-B3A9-108BF6BCF216}" srcOrd="1" destOrd="0" presId="urn:microsoft.com/office/officeart/2008/layout/SquareAccentList"/>
    <dgm:cxn modelId="{00D7EF3C-976D-4944-A481-1BF913818421}" type="presParOf" srcId="{6B65CDA9-0978-4DC7-AF68-C98CE98D60BE}" destId="{4C43DC14-E808-4FDD-964F-62674CA35CA5}" srcOrd="3" destOrd="0" presId="urn:microsoft.com/office/officeart/2008/layout/SquareAccentList"/>
    <dgm:cxn modelId="{FDA65237-92C3-42B6-94A4-F3D4D113A4DE}" type="presParOf" srcId="{4C43DC14-E808-4FDD-964F-62674CA35CA5}" destId="{1E36E5BE-7D18-4BB7-940D-EF61DE2E65D6}" srcOrd="0" destOrd="0" presId="urn:microsoft.com/office/officeart/2008/layout/SquareAccentList"/>
    <dgm:cxn modelId="{C1956367-F745-4A34-A5BC-694B79BD6BB1}" type="presParOf" srcId="{4C43DC14-E808-4FDD-964F-62674CA35CA5}" destId="{EB15CDBD-B474-4152-810B-903ABA76DC7A}" srcOrd="1" destOrd="0" presId="urn:microsoft.com/office/officeart/2008/layout/SquareAccentList"/>
    <dgm:cxn modelId="{723D719A-0B82-4C67-8115-53A6CA9FB64D}" type="presParOf" srcId="{6B65CDA9-0978-4DC7-AF68-C98CE98D60BE}" destId="{C4BDC9EC-2F91-4E17-937D-84A4EDE95380}" srcOrd="4" destOrd="0" presId="urn:microsoft.com/office/officeart/2008/layout/SquareAccentList"/>
    <dgm:cxn modelId="{48155FFE-91BD-4F68-907C-296E9CFD66FD}" type="presParOf" srcId="{C4BDC9EC-2F91-4E17-937D-84A4EDE95380}" destId="{15E797A4-2E4D-439F-B235-EFA0ECE83AA9}" srcOrd="0" destOrd="0" presId="urn:microsoft.com/office/officeart/2008/layout/SquareAccentList"/>
    <dgm:cxn modelId="{59150177-3FB3-4939-AEB4-228C4F11A655}" type="presParOf" srcId="{C4BDC9EC-2F91-4E17-937D-84A4EDE95380}" destId="{C9713609-3CE8-4C53-9924-23FF5571C1E6}" srcOrd="1" destOrd="0" presId="urn:microsoft.com/office/officeart/2008/layout/SquareAccentList"/>
    <dgm:cxn modelId="{ABFEB139-EF62-420A-AB94-D3587A699633}" type="presParOf" srcId="{6B65CDA9-0978-4DC7-AF68-C98CE98D60BE}" destId="{ED75BC81-6526-4099-A0EB-F8A2042317AD}" srcOrd="5" destOrd="0" presId="urn:microsoft.com/office/officeart/2008/layout/SquareAccentList"/>
    <dgm:cxn modelId="{53A20D4E-A503-4846-9FFB-AA5C540AD897}" type="presParOf" srcId="{ED75BC81-6526-4099-A0EB-F8A2042317AD}" destId="{B200E683-6C18-4724-9466-FBCA325E3BAA}" srcOrd="0" destOrd="0" presId="urn:microsoft.com/office/officeart/2008/layout/SquareAccentList"/>
    <dgm:cxn modelId="{6E5601D5-3CFB-4261-899C-3288D7DD396F}" type="presParOf" srcId="{ED75BC81-6526-4099-A0EB-F8A2042317AD}" destId="{E577E300-4B9C-41FC-9B05-E0E5F7EC5FE0}" srcOrd="1" destOrd="0" presId="urn:microsoft.com/office/officeart/2008/layout/SquareAccentList"/>
    <dgm:cxn modelId="{CEA1F733-D69C-4DA1-99AD-345EF36AE566}" type="presParOf" srcId="{6B65CDA9-0978-4DC7-AF68-C98CE98D60BE}" destId="{BC47C05E-2448-4C8A-A06C-9D9CC7FC861A}" srcOrd="6" destOrd="0" presId="urn:microsoft.com/office/officeart/2008/layout/SquareAccentList"/>
    <dgm:cxn modelId="{E93FE780-1FFD-4D4C-8229-7D84B073B839}" type="presParOf" srcId="{BC47C05E-2448-4C8A-A06C-9D9CC7FC861A}" destId="{21ED0DAA-270B-4C6B-AE60-902526C2BC9C}" srcOrd="0" destOrd="0" presId="urn:microsoft.com/office/officeart/2008/layout/SquareAccentList"/>
    <dgm:cxn modelId="{9D8A31FD-09CF-4CF3-8DF7-02C6047E261F}" type="presParOf" srcId="{BC47C05E-2448-4C8A-A06C-9D9CC7FC861A}" destId="{25F3511D-91EB-45BB-B1B7-C97DFC77B7B9}" srcOrd="1" destOrd="0" presId="urn:microsoft.com/office/officeart/2008/layout/SquareAccentList"/>
    <dgm:cxn modelId="{EE78FD44-C5C2-4F65-B3FD-C5EB9E5768EA}" type="presParOf" srcId="{6B65CDA9-0978-4DC7-AF68-C98CE98D60BE}" destId="{6E06CCF1-D98B-45F5-8AF5-A91F60885A0F}" srcOrd="7" destOrd="0" presId="urn:microsoft.com/office/officeart/2008/layout/SquareAccentList"/>
    <dgm:cxn modelId="{3FDF569B-F4A7-40E9-AE65-AE9555125901}" type="presParOf" srcId="{6E06CCF1-D98B-45F5-8AF5-A91F60885A0F}" destId="{222FB745-A9BA-4E7F-BEBC-2D21AFC1B41C}" srcOrd="0" destOrd="0" presId="urn:microsoft.com/office/officeart/2008/layout/SquareAccentList"/>
    <dgm:cxn modelId="{1DC6793C-203A-4252-8D3B-5767E0A231D7}" type="presParOf" srcId="{6E06CCF1-D98B-45F5-8AF5-A91F60885A0F}" destId="{D0F91B2B-79CB-4ECA-A801-4D9685883F96}" srcOrd="1" destOrd="0" presId="urn:microsoft.com/office/officeart/2008/layout/SquareAccentList"/>
    <dgm:cxn modelId="{86573385-2F61-4F10-9666-D494F0CBA6B1}" type="presParOf" srcId="{6B65CDA9-0978-4DC7-AF68-C98CE98D60BE}" destId="{5BBCBA20-CCA1-4695-8887-D8FE8687AB9A}" srcOrd="8" destOrd="0" presId="urn:microsoft.com/office/officeart/2008/layout/SquareAccentList"/>
    <dgm:cxn modelId="{C35959D2-55B8-4879-A3EE-9A6BDEFAAF7C}" type="presParOf" srcId="{5BBCBA20-CCA1-4695-8887-D8FE8687AB9A}" destId="{CEE1F50A-1E80-4278-8009-687654F1B836}" srcOrd="0" destOrd="0" presId="urn:microsoft.com/office/officeart/2008/layout/SquareAccentList"/>
    <dgm:cxn modelId="{AD8BD6D8-EAB9-4783-9BB6-A40AEC909FAA}" type="presParOf" srcId="{5BBCBA20-CCA1-4695-8887-D8FE8687AB9A}" destId="{0CA2FFEC-870A-4952-91B1-9CE8CC48EBFB}" srcOrd="1" destOrd="0" presId="urn:microsoft.com/office/officeart/2008/layout/SquareAccentList"/>
    <dgm:cxn modelId="{E2E08897-46A1-4082-81BA-B9076CF27EC1}" type="presParOf" srcId="{6B65CDA9-0978-4DC7-AF68-C98CE98D60BE}" destId="{D951CFDD-C465-4319-A3F8-394E6395BB0A}" srcOrd="9" destOrd="0" presId="urn:microsoft.com/office/officeart/2008/layout/SquareAccentList"/>
    <dgm:cxn modelId="{730E6D41-B152-4E3D-B26C-030886A92277}" type="presParOf" srcId="{D951CFDD-C465-4319-A3F8-394E6395BB0A}" destId="{A4A05EE7-BD76-4488-AEF7-4ADBAA9F8A13}" srcOrd="0" destOrd="0" presId="urn:microsoft.com/office/officeart/2008/layout/SquareAccentList"/>
    <dgm:cxn modelId="{357A8B5B-45FD-482B-B4B8-90261FCFC130}" type="presParOf" srcId="{D951CFDD-C465-4319-A3F8-394E6395BB0A}" destId="{5A6071DC-2BA9-4907-B3AF-7E4E8F81C000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CCE81-214A-4092-BA2F-4B48459D93A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3E98EA9-967B-4CED-A8BA-AD1C990ECB9A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arcX CTI 101 </a:t>
          </a:r>
          <a:r>
            <a:rPr lang="en-US" dirty="0"/>
            <a:t>- </a:t>
          </a:r>
          <a:r>
            <a:rPr lang="ru-RU" dirty="0"/>
            <a:t>б</a:t>
          </a:r>
          <a:r>
            <a:rPr lang="uk-UA" dirty="0"/>
            <a:t>езкоштовна і базова сертифікація</a:t>
          </a:r>
        </a:p>
      </dgm:t>
    </dgm:pt>
    <dgm:pt modelId="{CE3E433F-1B60-4068-8BE5-A29B088AD7FC}" type="parTrans" cxnId="{02032619-89EC-4821-8A34-AE40993DD6FF}">
      <dgm:prSet/>
      <dgm:spPr/>
      <dgm:t>
        <a:bodyPr/>
        <a:lstStyle/>
        <a:p>
          <a:endParaRPr lang="uk-UA"/>
        </a:p>
      </dgm:t>
    </dgm:pt>
    <dgm:pt modelId="{C5D1B81A-5462-4279-9B64-7F0C15CF8943}" type="sibTrans" cxnId="{02032619-89EC-4821-8A34-AE40993DD6FF}">
      <dgm:prSet/>
      <dgm:spPr/>
      <dgm:t>
        <a:bodyPr/>
        <a:lstStyle/>
        <a:p>
          <a:endParaRPr lang="uk-UA"/>
        </a:p>
      </dgm:t>
    </dgm:pt>
    <dgm:pt modelId="{BBF727C5-B57B-4130-BAE7-AF38A8F8AC7B}">
      <dgm:prSet phldrT="[Text]"/>
      <dgm:spPr/>
      <dgm:t>
        <a:bodyPr/>
        <a:lstStyle/>
        <a:p>
          <a:r>
            <a:rPr lang="uk-UA" dirty="0"/>
            <a:t>Професійний стандарт «</a:t>
          </a:r>
          <a:r>
            <a:rPr lang="uk-UA" b="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Аналітик загроз безпеки</a:t>
          </a:r>
          <a:r>
            <a:rPr lang="uk-UA" dirty="0"/>
            <a:t>» (першоджерело: </a:t>
          </a:r>
          <a:r>
            <a:rPr lang="en-US" dirty="0"/>
            <a:t>NIST NICE </a:t>
          </a:r>
          <a:r>
            <a:rPr lang="ru-RU" dirty="0"/>
            <a:t>«</a:t>
          </a:r>
          <a:r>
            <a:rPr lang="en-US" b="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Threat Analysis</a:t>
          </a:r>
          <a:r>
            <a:rPr lang="uk-UA" b="0" dirty="0">
              <a:solidFill>
                <a:schemeClr val="tx1"/>
              </a:solidFill>
            </a:rPr>
            <a:t>»)</a:t>
          </a:r>
          <a:endParaRPr lang="uk-UA" dirty="0"/>
        </a:p>
      </dgm:t>
    </dgm:pt>
    <dgm:pt modelId="{B43497FE-2897-4380-9389-6AB717C82CAE}" type="parTrans" cxnId="{24A2D436-1560-44FF-B7ED-912D35EE15CB}">
      <dgm:prSet/>
      <dgm:spPr/>
      <dgm:t>
        <a:bodyPr/>
        <a:lstStyle/>
        <a:p>
          <a:endParaRPr lang="uk-UA"/>
        </a:p>
      </dgm:t>
    </dgm:pt>
    <dgm:pt modelId="{1B134D35-791D-419A-9CC2-09496A99007B}" type="sibTrans" cxnId="{24A2D436-1560-44FF-B7ED-912D35EE15CB}">
      <dgm:prSet/>
      <dgm:spPr/>
      <dgm:t>
        <a:bodyPr/>
        <a:lstStyle/>
        <a:p>
          <a:endParaRPr lang="uk-UA"/>
        </a:p>
      </dgm:t>
    </dgm:pt>
    <dgm:pt modelId="{8184D38A-D496-4BF7-AEC7-750DF840994D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CREST</a:t>
          </a:r>
          <a:r>
            <a:rPr lang="en-US" dirty="0"/>
            <a:t> </a:t>
          </a:r>
          <a:r>
            <a:rPr lang="uk-UA" dirty="0"/>
            <a:t>надає достатньо зрілі сертифікації</a:t>
          </a:r>
        </a:p>
      </dgm:t>
    </dgm:pt>
    <dgm:pt modelId="{37A78985-2A38-47E1-ACC1-7A50F4B0DA6E}" type="sibTrans" cxnId="{3C1DBF8B-22E0-411B-9681-A08BFFC043B2}">
      <dgm:prSet/>
      <dgm:spPr/>
      <dgm:t>
        <a:bodyPr/>
        <a:lstStyle/>
        <a:p>
          <a:endParaRPr lang="uk-UA"/>
        </a:p>
      </dgm:t>
    </dgm:pt>
    <dgm:pt modelId="{8595CFA1-F8EE-4602-9749-014D95E0A863}" type="parTrans" cxnId="{3C1DBF8B-22E0-411B-9681-A08BFFC043B2}">
      <dgm:prSet/>
      <dgm:spPr/>
      <dgm:t>
        <a:bodyPr/>
        <a:lstStyle/>
        <a:p>
          <a:endParaRPr lang="uk-UA"/>
        </a:p>
      </dgm:t>
    </dgm:pt>
    <dgm:pt modelId="{E4EB1DDC-B121-49F3-A8FE-8CC807C6FC13}" type="pres">
      <dgm:prSet presAssocID="{FECCCE81-214A-4092-BA2F-4B48459D93A5}" presName="Name0" presStyleCnt="0">
        <dgm:presLayoutVars>
          <dgm:dir/>
          <dgm:resizeHandles val="exact"/>
        </dgm:presLayoutVars>
      </dgm:prSet>
      <dgm:spPr/>
    </dgm:pt>
    <dgm:pt modelId="{14A4C027-E4AC-47A4-AE4D-D1E7D1A99D74}" type="pres">
      <dgm:prSet presAssocID="{63E98EA9-967B-4CED-A8BA-AD1C990ECB9A}" presName="composite" presStyleCnt="0"/>
      <dgm:spPr/>
    </dgm:pt>
    <dgm:pt modelId="{99E5C6B9-3E3C-459D-994D-B1A67B3474BE}" type="pres">
      <dgm:prSet presAssocID="{63E98EA9-967B-4CED-A8BA-AD1C990ECB9A}" presName="rect1" presStyleLbl="trAlignAcc1" presStyleIdx="0" presStyleCnt="3">
        <dgm:presLayoutVars>
          <dgm:bulletEnabled val="1"/>
        </dgm:presLayoutVars>
      </dgm:prSet>
      <dgm:spPr/>
    </dgm:pt>
    <dgm:pt modelId="{D951B9D1-2C2C-4DC2-81B1-4E80845B4DA1}" type="pres">
      <dgm:prSet presAssocID="{63E98EA9-967B-4CED-A8BA-AD1C990ECB9A}" presName="rect2" presStyleLbl="fgImgPlace1" presStyleIdx="0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76" t="16237" r="-18831" b="13386"/>
          </a:stretch>
        </a:blipFill>
      </dgm:spPr>
    </dgm:pt>
    <dgm:pt modelId="{B3FAD932-B258-40CD-8B17-9B0B7302CA1F}" type="pres">
      <dgm:prSet presAssocID="{C5D1B81A-5462-4279-9B64-7F0C15CF8943}" presName="sibTrans" presStyleCnt="0"/>
      <dgm:spPr/>
    </dgm:pt>
    <dgm:pt modelId="{928C68BB-D537-4054-87D5-D17FF9102BA3}" type="pres">
      <dgm:prSet presAssocID="{8184D38A-D496-4BF7-AEC7-750DF840994D}" presName="composite" presStyleCnt="0"/>
      <dgm:spPr/>
    </dgm:pt>
    <dgm:pt modelId="{B11A8A17-C4C2-4465-A6C2-E8B600AC0C60}" type="pres">
      <dgm:prSet presAssocID="{8184D38A-D496-4BF7-AEC7-750DF840994D}" presName="rect1" presStyleLbl="trAlignAcc1" presStyleIdx="1" presStyleCnt="3">
        <dgm:presLayoutVars>
          <dgm:bulletEnabled val="1"/>
        </dgm:presLayoutVars>
      </dgm:prSet>
      <dgm:spPr/>
    </dgm:pt>
    <dgm:pt modelId="{1F8356FF-38AF-4CCF-BD76-33598DEBD8E9}" type="pres">
      <dgm:prSet presAssocID="{8184D38A-D496-4BF7-AEC7-750DF840994D}" presName="rect2" presStyleLbl="fgImgPlace1" presStyleIdx="1" presStyleCnt="3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852" t="5716" r="-485" b="12150"/>
          </a:stretch>
        </a:blipFill>
      </dgm:spPr>
    </dgm:pt>
    <dgm:pt modelId="{12FD7FE4-0BE2-4676-92E5-9D98AF583118}" type="pres">
      <dgm:prSet presAssocID="{37A78985-2A38-47E1-ACC1-7A50F4B0DA6E}" presName="sibTrans" presStyleCnt="0"/>
      <dgm:spPr/>
    </dgm:pt>
    <dgm:pt modelId="{26F4A42B-DAB0-48AC-88F4-A12D4D0A62AE}" type="pres">
      <dgm:prSet presAssocID="{BBF727C5-B57B-4130-BAE7-AF38A8F8AC7B}" presName="composite" presStyleCnt="0"/>
      <dgm:spPr/>
    </dgm:pt>
    <dgm:pt modelId="{7A9E82AC-48A0-4310-A40B-9A7CE6D793C8}" type="pres">
      <dgm:prSet presAssocID="{BBF727C5-B57B-4130-BAE7-AF38A8F8AC7B}" presName="rect1" presStyleLbl="trAlignAcc1" presStyleIdx="2" presStyleCnt="3">
        <dgm:presLayoutVars>
          <dgm:bulletEnabled val="1"/>
        </dgm:presLayoutVars>
      </dgm:prSet>
      <dgm:spPr/>
    </dgm:pt>
    <dgm:pt modelId="{65FC320F-BE86-4309-B7E4-C3F2AC0C062F}" type="pres">
      <dgm:prSet presAssocID="{BBF727C5-B57B-4130-BAE7-AF38A8F8AC7B}" presName="rect2" presStyleLbl="fgImgPlace1" presStyleIdx="2" presStyleCnt="3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44" t="21165" r="3575" b="19048"/>
          </a:stretch>
        </a:blipFill>
      </dgm:spPr>
    </dgm:pt>
  </dgm:ptLst>
  <dgm:cxnLst>
    <dgm:cxn modelId="{02032619-89EC-4821-8A34-AE40993DD6FF}" srcId="{FECCCE81-214A-4092-BA2F-4B48459D93A5}" destId="{63E98EA9-967B-4CED-A8BA-AD1C990ECB9A}" srcOrd="0" destOrd="0" parTransId="{CE3E433F-1B60-4068-8BE5-A29B088AD7FC}" sibTransId="{C5D1B81A-5462-4279-9B64-7F0C15CF8943}"/>
    <dgm:cxn modelId="{24A2D436-1560-44FF-B7ED-912D35EE15CB}" srcId="{FECCCE81-214A-4092-BA2F-4B48459D93A5}" destId="{BBF727C5-B57B-4130-BAE7-AF38A8F8AC7B}" srcOrd="2" destOrd="0" parTransId="{B43497FE-2897-4380-9389-6AB717C82CAE}" sibTransId="{1B134D35-791D-419A-9CC2-09496A99007B}"/>
    <dgm:cxn modelId="{92AA7649-24AF-48FF-8869-66B37E8D33EF}" type="presOf" srcId="{8184D38A-D496-4BF7-AEC7-750DF840994D}" destId="{B11A8A17-C4C2-4465-A6C2-E8B600AC0C60}" srcOrd="0" destOrd="0" presId="urn:microsoft.com/office/officeart/2008/layout/PictureStrips"/>
    <dgm:cxn modelId="{7CD0DD82-FA93-4FB4-96CA-4F1A3F52957D}" type="presOf" srcId="{63E98EA9-967B-4CED-A8BA-AD1C990ECB9A}" destId="{99E5C6B9-3E3C-459D-994D-B1A67B3474BE}" srcOrd="0" destOrd="0" presId="urn:microsoft.com/office/officeart/2008/layout/PictureStrips"/>
    <dgm:cxn modelId="{3C1DBF8B-22E0-411B-9681-A08BFFC043B2}" srcId="{FECCCE81-214A-4092-BA2F-4B48459D93A5}" destId="{8184D38A-D496-4BF7-AEC7-750DF840994D}" srcOrd="1" destOrd="0" parTransId="{8595CFA1-F8EE-4602-9749-014D95E0A863}" sibTransId="{37A78985-2A38-47E1-ACC1-7A50F4B0DA6E}"/>
    <dgm:cxn modelId="{4D47EC95-EFDD-43C3-AF4F-9F316F46E303}" type="presOf" srcId="{BBF727C5-B57B-4130-BAE7-AF38A8F8AC7B}" destId="{7A9E82AC-48A0-4310-A40B-9A7CE6D793C8}" srcOrd="0" destOrd="0" presId="urn:microsoft.com/office/officeart/2008/layout/PictureStrips"/>
    <dgm:cxn modelId="{658622C6-D72D-43AF-A1C8-B32F93335370}" type="presOf" srcId="{FECCCE81-214A-4092-BA2F-4B48459D93A5}" destId="{E4EB1DDC-B121-49F3-A8FE-8CC807C6FC13}" srcOrd="0" destOrd="0" presId="urn:microsoft.com/office/officeart/2008/layout/PictureStrips"/>
    <dgm:cxn modelId="{4B70B499-276C-43B5-A023-F3DA93B7458C}" type="presParOf" srcId="{E4EB1DDC-B121-49F3-A8FE-8CC807C6FC13}" destId="{14A4C027-E4AC-47A4-AE4D-D1E7D1A99D74}" srcOrd="0" destOrd="0" presId="urn:microsoft.com/office/officeart/2008/layout/PictureStrips"/>
    <dgm:cxn modelId="{6471DB86-5AFE-4938-A1A0-DBC78528E30A}" type="presParOf" srcId="{14A4C027-E4AC-47A4-AE4D-D1E7D1A99D74}" destId="{99E5C6B9-3E3C-459D-994D-B1A67B3474BE}" srcOrd="0" destOrd="0" presId="urn:microsoft.com/office/officeart/2008/layout/PictureStrips"/>
    <dgm:cxn modelId="{DC543B8A-EEC5-479E-9DEE-0D58A25AE25E}" type="presParOf" srcId="{14A4C027-E4AC-47A4-AE4D-D1E7D1A99D74}" destId="{D951B9D1-2C2C-4DC2-81B1-4E80845B4DA1}" srcOrd="1" destOrd="0" presId="urn:microsoft.com/office/officeart/2008/layout/PictureStrips"/>
    <dgm:cxn modelId="{F4A1693A-F3DD-4D47-B11A-FF7A6033E6B3}" type="presParOf" srcId="{E4EB1DDC-B121-49F3-A8FE-8CC807C6FC13}" destId="{B3FAD932-B258-40CD-8B17-9B0B7302CA1F}" srcOrd="1" destOrd="0" presId="urn:microsoft.com/office/officeart/2008/layout/PictureStrips"/>
    <dgm:cxn modelId="{6F2C215A-B176-46A4-8F41-986BB0D6E558}" type="presParOf" srcId="{E4EB1DDC-B121-49F3-A8FE-8CC807C6FC13}" destId="{928C68BB-D537-4054-87D5-D17FF9102BA3}" srcOrd="2" destOrd="0" presId="urn:microsoft.com/office/officeart/2008/layout/PictureStrips"/>
    <dgm:cxn modelId="{7E9484DD-DD2A-43FE-BC70-D594843AB8CB}" type="presParOf" srcId="{928C68BB-D537-4054-87D5-D17FF9102BA3}" destId="{B11A8A17-C4C2-4465-A6C2-E8B600AC0C60}" srcOrd="0" destOrd="0" presId="urn:microsoft.com/office/officeart/2008/layout/PictureStrips"/>
    <dgm:cxn modelId="{77E7BC5C-B36C-4EF5-B552-D411A4F8F182}" type="presParOf" srcId="{928C68BB-D537-4054-87D5-D17FF9102BA3}" destId="{1F8356FF-38AF-4CCF-BD76-33598DEBD8E9}" srcOrd="1" destOrd="0" presId="urn:microsoft.com/office/officeart/2008/layout/PictureStrips"/>
    <dgm:cxn modelId="{E0EC40F8-A8AE-4625-810A-04C25F4665D7}" type="presParOf" srcId="{E4EB1DDC-B121-49F3-A8FE-8CC807C6FC13}" destId="{12FD7FE4-0BE2-4676-92E5-9D98AF583118}" srcOrd="3" destOrd="0" presId="urn:microsoft.com/office/officeart/2008/layout/PictureStrips"/>
    <dgm:cxn modelId="{94165927-CBB2-4B3D-BB4E-20CA6E11B4A0}" type="presParOf" srcId="{E4EB1DDC-B121-49F3-A8FE-8CC807C6FC13}" destId="{26F4A42B-DAB0-48AC-88F4-A12D4D0A62AE}" srcOrd="4" destOrd="0" presId="urn:microsoft.com/office/officeart/2008/layout/PictureStrips"/>
    <dgm:cxn modelId="{74190850-4934-4411-9F17-7182E1AD45E2}" type="presParOf" srcId="{26F4A42B-DAB0-48AC-88F4-A12D4D0A62AE}" destId="{7A9E82AC-48A0-4310-A40B-9A7CE6D793C8}" srcOrd="0" destOrd="0" presId="urn:microsoft.com/office/officeart/2008/layout/PictureStrips"/>
    <dgm:cxn modelId="{82F1E2B1-EE40-4294-8FFA-5CD866BAD402}" type="presParOf" srcId="{26F4A42B-DAB0-48AC-88F4-A12D4D0A62AE}" destId="{65FC320F-BE86-4309-B7E4-C3F2AC0C062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65B528-2FDD-4E2E-873A-DFC3BC255B6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AD700D01-AD36-473A-8E19-4765630232C5}">
      <dgm:prSet phldrT="[Text]"/>
      <dgm:spPr/>
      <dgm:t>
        <a:bodyPr/>
        <a:lstStyle/>
        <a:p>
          <a:r>
            <a:rPr lang="uk-UA" dirty="0"/>
            <a:t>Керівництво </a:t>
          </a:r>
          <a:r>
            <a:rPr lang="en-US" dirty="0"/>
            <a:t>SOC</a:t>
          </a:r>
          <a:endParaRPr lang="uk-UA" dirty="0"/>
        </a:p>
      </dgm:t>
    </dgm:pt>
    <dgm:pt modelId="{CA66418A-0D44-442C-BB3E-6BBA7B7CE08C}" type="parTrans" cxnId="{6855B2F6-5EB9-41AB-B43F-55D0B1EA1137}">
      <dgm:prSet/>
      <dgm:spPr/>
      <dgm:t>
        <a:bodyPr/>
        <a:lstStyle/>
        <a:p>
          <a:endParaRPr lang="uk-UA"/>
        </a:p>
      </dgm:t>
    </dgm:pt>
    <dgm:pt modelId="{FE5FD692-5341-4E6E-AFC2-4E64B098C2C9}" type="sibTrans" cxnId="{6855B2F6-5EB9-41AB-B43F-55D0B1EA1137}">
      <dgm:prSet/>
      <dgm:spPr/>
      <dgm:t>
        <a:bodyPr/>
        <a:lstStyle/>
        <a:p>
          <a:endParaRPr lang="uk-UA"/>
        </a:p>
      </dgm:t>
    </dgm:pt>
    <dgm:pt modelId="{43BD6759-684F-44C9-91E6-6212CB62BC8E}">
      <dgm:prSet phldrT="[Text]"/>
      <dgm:spPr/>
      <dgm:t>
        <a:bodyPr/>
        <a:lstStyle/>
        <a:p>
          <a:r>
            <a:rPr lang="uk-UA" dirty="0"/>
            <a:t>Реагування на інциденти</a:t>
          </a:r>
        </a:p>
      </dgm:t>
    </dgm:pt>
    <dgm:pt modelId="{6C50310C-3A73-40F6-A931-01AF8ABE0BF6}" type="parTrans" cxnId="{AC3683AF-27C4-494D-B946-15065D5C2D2C}">
      <dgm:prSet/>
      <dgm:spPr/>
      <dgm:t>
        <a:bodyPr/>
        <a:lstStyle/>
        <a:p>
          <a:endParaRPr lang="uk-UA"/>
        </a:p>
      </dgm:t>
    </dgm:pt>
    <dgm:pt modelId="{68AC4770-CE30-41FF-8A13-615969DC309C}" type="sibTrans" cxnId="{AC3683AF-27C4-494D-B946-15065D5C2D2C}">
      <dgm:prSet/>
      <dgm:spPr/>
      <dgm:t>
        <a:bodyPr/>
        <a:lstStyle/>
        <a:p>
          <a:endParaRPr lang="uk-UA"/>
        </a:p>
      </dgm:t>
    </dgm:pt>
    <dgm:pt modelId="{9F886B2F-4D18-410D-A885-3D7509D8FAEF}">
      <dgm:prSet phldrT="[Text]"/>
      <dgm:spPr/>
      <dgm:t>
        <a:bodyPr/>
        <a:lstStyle/>
        <a:p>
          <a:r>
            <a:rPr lang="uk-UA" dirty="0"/>
            <a:t>Адміністрування систем кібербезпеки</a:t>
          </a:r>
        </a:p>
      </dgm:t>
    </dgm:pt>
    <dgm:pt modelId="{4CCC7156-9742-47F0-A7AB-7CC892D71961}" type="parTrans" cxnId="{55D3B272-83C4-4622-983D-64D24CC5BADE}">
      <dgm:prSet/>
      <dgm:spPr/>
      <dgm:t>
        <a:bodyPr/>
        <a:lstStyle/>
        <a:p>
          <a:endParaRPr lang="uk-UA"/>
        </a:p>
      </dgm:t>
    </dgm:pt>
    <dgm:pt modelId="{769D0E29-727F-4943-B486-BC73FBF27DED}" type="sibTrans" cxnId="{55D3B272-83C4-4622-983D-64D24CC5BADE}">
      <dgm:prSet/>
      <dgm:spPr/>
      <dgm:t>
        <a:bodyPr/>
        <a:lstStyle/>
        <a:p>
          <a:endParaRPr lang="uk-UA"/>
        </a:p>
      </dgm:t>
    </dgm:pt>
    <dgm:pt modelId="{F1191081-2F18-44F0-AEAC-5D17087B4DDA}">
      <dgm:prSet phldrT="[Text]"/>
      <dgm:spPr/>
      <dgm:t>
        <a:bodyPr/>
        <a:lstStyle/>
        <a:p>
          <a:r>
            <a:rPr lang="uk-UA" dirty="0"/>
            <a:t>Управління вразливостями</a:t>
          </a:r>
        </a:p>
      </dgm:t>
    </dgm:pt>
    <dgm:pt modelId="{37B01375-8C9F-4321-80E5-93A83AD4320A}" type="parTrans" cxnId="{EFB6EB65-9AAE-4BE2-A6C3-0F33EFA1C3E0}">
      <dgm:prSet/>
      <dgm:spPr/>
      <dgm:t>
        <a:bodyPr/>
        <a:lstStyle/>
        <a:p>
          <a:endParaRPr lang="uk-UA"/>
        </a:p>
      </dgm:t>
    </dgm:pt>
    <dgm:pt modelId="{527F9AEE-BC4A-42AD-8DE4-12F95FC8A2DF}" type="sibTrans" cxnId="{EFB6EB65-9AAE-4BE2-A6C3-0F33EFA1C3E0}">
      <dgm:prSet/>
      <dgm:spPr/>
      <dgm:t>
        <a:bodyPr/>
        <a:lstStyle/>
        <a:p>
          <a:endParaRPr lang="uk-UA"/>
        </a:p>
      </dgm:t>
    </dgm:pt>
    <dgm:pt modelId="{5E3DEAB7-6EB7-45B3-AD16-C65E45DF5148}">
      <dgm:prSet phldrT="[Text]"/>
      <dgm:spPr/>
      <dgm:t>
        <a:bodyPr/>
        <a:lstStyle/>
        <a:p>
          <a:r>
            <a:rPr lang="en-US" dirty="0"/>
            <a:t>CTI</a:t>
          </a:r>
          <a:endParaRPr lang="uk-UA" dirty="0"/>
        </a:p>
      </dgm:t>
    </dgm:pt>
    <dgm:pt modelId="{332423E6-B3AF-4449-ACE5-6257FCB606E6}" type="parTrans" cxnId="{061FB451-FCD0-47B1-94DC-4E1D2CCAE0CC}">
      <dgm:prSet/>
      <dgm:spPr/>
      <dgm:t>
        <a:bodyPr/>
        <a:lstStyle/>
        <a:p>
          <a:endParaRPr lang="uk-UA"/>
        </a:p>
      </dgm:t>
    </dgm:pt>
    <dgm:pt modelId="{F1135DE6-187E-4842-9950-BB59768219C4}" type="sibTrans" cxnId="{061FB451-FCD0-47B1-94DC-4E1D2CCAE0CC}">
      <dgm:prSet/>
      <dgm:spPr/>
      <dgm:t>
        <a:bodyPr/>
        <a:lstStyle/>
        <a:p>
          <a:endParaRPr lang="uk-UA"/>
        </a:p>
      </dgm:t>
    </dgm:pt>
    <dgm:pt modelId="{C4112CA3-9AD8-4732-BC01-46425E27B891}" type="pres">
      <dgm:prSet presAssocID="{FB65B528-2FDD-4E2E-873A-DFC3BC255B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F4DF1A6-0A5C-4D90-AB25-07A74C24AFBF}" type="pres">
      <dgm:prSet presAssocID="{AD700D01-AD36-473A-8E19-4765630232C5}" presName="hierRoot1" presStyleCnt="0">
        <dgm:presLayoutVars>
          <dgm:hierBranch val="init"/>
        </dgm:presLayoutVars>
      </dgm:prSet>
      <dgm:spPr/>
    </dgm:pt>
    <dgm:pt modelId="{B442CD54-1CD4-4D9A-B55D-66BFE486CA65}" type="pres">
      <dgm:prSet presAssocID="{AD700D01-AD36-473A-8E19-4765630232C5}" presName="rootComposite1" presStyleCnt="0"/>
      <dgm:spPr/>
    </dgm:pt>
    <dgm:pt modelId="{8433F9EF-B95A-44DA-A854-DE1373C9C25F}" type="pres">
      <dgm:prSet presAssocID="{AD700D01-AD36-473A-8E19-4765630232C5}" presName="rootText1" presStyleLbl="node0" presStyleIdx="0" presStyleCnt="1">
        <dgm:presLayoutVars>
          <dgm:chPref val="3"/>
        </dgm:presLayoutVars>
      </dgm:prSet>
      <dgm:spPr/>
    </dgm:pt>
    <dgm:pt modelId="{D4043F96-9F44-40E7-A730-B35E2A700BC9}" type="pres">
      <dgm:prSet presAssocID="{AD700D01-AD36-473A-8E19-4765630232C5}" presName="rootConnector1" presStyleLbl="node1" presStyleIdx="0" presStyleCnt="0"/>
      <dgm:spPr/>
    </dgm:pt>
    <dgm:pt modelId="{CC00AF82-A686-4CDD-9688-EE9DB06431EF}" type="pres">
      <dgm:prSet presAssocID="{AD700D01-AD36-473A-8E19-4765630232C5}" presName="hierChild2" presStyleCnt="0"/>
      <dgm:spPr/>
    </dgm:pt>
    <dgm:pt modelId="{F3703F48-7376-43C4-8DDF-A451974E6889}" type="pres">
      <dgm:prSet presAssocID="{6C50310C-3A73-40F6-A931-01AF8ABE0BF6}" presName="Name37" presStyleLbl="parChTrans1D2" presStyleIdx="0" presStyleCnt="3"/>
      <dgm:spPr/>
    </dgm:pt>
    <dgm:pt modelId="{3933BD83-2E37-4962-B726-DCAAFF5842F3}" type="pres">
      <dgm:prSet presAssocID="{43BD6759-684F-44C9-91E6-6212CB62BC8E}" presName="hierRoot2" presStyleCnt="0">
        <dgm:presLayoutVars>
          <dgm:hierBranch val="init"/>
        </dgm:presLayoutVars>
      </dgm:prSet>
      <dgm:spPr/>
    </dgm:pt>
    <dgm:pt modelId="{2383B15C-2BC8-4B8A-937B-07961A4004B2}" type="pres">
      <dgm:prSet presAssocID="{43BD6759-684F-44C9-91E6-6212CB62BC8E}" presName="rootComposite" presStyleCnt="0"/>
      <dgm:spPr/>
    </dgm:pt>
    <dgm:pt modelId="{14D5E411-CED2-46CB-8184-C883876D706D}" type="pres">
      <dgm:prSet presAssocID="{43BD6759-684F-44C9-91E6-6212CB62BC8E}" presName="rootText" presStyleLbl="node2" presStyleIdx="0" presStyleCnt="3">
        <dgm:presLayoutVars>
          <dgm:chPref val="3"/>
        </dgm:presLayoutVars>
      </dgm:prSet>
      <dgm:spPr/>
    </dgm:pt>
    <dgm:pt modelId="{EE4234CD-52CE-443D-8B8E-1BB1D5AB62A7}" type="pres">
      <dgm:prSet presAssocID="{43BD6759-684F-44C9-91E6-6212CB62BC8E}" presName="rootConnector" presStyleLbl="node2" presStyleIdx="0" presStyleCnt="3"/>
      <dgm:spPr/>
    </dgm:pt>
    <dgm:pt modelId="{D82B7BD1-A707-4751-ACE9-0FB5D8CDFA62}" type="pres">
      <dgm:prSet presAssocID="{43BD6759-684F-44C9-91E6-6212CB62BC8E}" presName="hierChild4" presStyleCnt="0"/>
      <dgm:spPr/>
    </dgm:pt>
    <dgm:pt modelId="{8D4383B1-D971-4E0C-8C63-D73D2F531ADC}" type="pres">
      <dgm:prSet presAssocID="{332423E6-B3AF-4449-ACE5-6257FCB606E6}" presName="Name37" presStyleLbl="parChTrans1D3" presStyleIdx="0" presStyleCnt="1"/>
      <dgm:spPr/>
    </dgm:pt>
    <dgm:pt modelId="{19D6564B-CB5C-4F14-BE04-F32260A93773}" type="pres">
      <dgm:prSet presAssocID="{5E3DEAB7-6EB7-45B3-AD16-C65E45DF5148}" presName="hierRoot2" presStyleCnt="0">
        <dgm:presLayoutVars>
          <dgm:hierBranch val="init"/>
        </dgm:presLayoutVars>
      </dgm:prSet>
      <dgm:spPr/>
    </dgm:pt>
    <dgm:pt modelId="{B5B5680D-F753-41CD-A895-3147DE45964B}" type="pres">
      <dgm:prSet presAssocID="{5E3DEAB7-6EB7-45B3-AD16-C65E45DF5148}" presName="rootComposite" presStyleCnt="0"/>
      <dgm:spPr/>
    </dgm:pt>
    <dgm:pt modelId="{637A83CE-ACAF-4098-A9B0-F9E663F521D5}" type="pres">
      <dgm:prSet presAssocID="{5E3DEAB7-6EB7-45B3-AD16-C65E45DF5148}" presName="rootText" presStyleLbl="node3" presStyleIdx="0" presStyleCnt="1">
        <dgm:presLayoutVars>
          <dgm:chPref val="3"/>
        </dgm:presLayoutVars>
      </dgm:prSet>
      <dgm:spPr/>
    </dgm:pt>
    <dgm:pt modelId="{9F2C4A27-7826-4044-8565-AE5D1DC836D3}" type="pres">
      <dgm:prSet presAssocID="{5E3DEAB7-6EB7-45B3-AD16-C65E45DF5148}" presName="rootConnector" presStyleLbl="node3" presStyleIdx="0" presStyleCnt="1"/>
      <dgm:spPr/>
    </dgm:pt>
    <dgm:pt modelId="{4319D130-137E-48E4-8AC9-0CDA195FFBF1}" type="pres">
      <dgm:prSet presAssocID="{5E3DEAB7-6EB7-45B3-AD16-C65E45DF5148}" presName="hierChild4" presStyleCnt="0"/>
      <dgm:spPr/>
    </dgm:pt>
    <dgm:pt modelId="{085060AB-D860-46B7-AE06-BB71737F17D4}" type="pres">
      <dgm:prSet presAssocID="{5E3DEAB7-6EB7-45B3-AD16-C65E45DF5148}" presName="hierChild5" presStyleCnt="0"/>
      <dgm:spPr/>
    </dgm:pt>
    <dgm:pt modelId="{31394754-03E3-416B-BF4B-1B425685CE20}" type="pres">
      <dgm:prSet presAssocID="{43BD6759-684F-44C9-91E6-6212CB62BC8E}" presName="hierChild5" presStyleCnt="0"/>
      <dgm:spPr/>
    </dgm:pt>
    <dgm:pt modelId="{3000C295-CF02-4AAB-8033-05D8D3962B0C}" type="pres">
      <dgm:prSet presAssocID="{4CCC7156-9742-47F0-A7AB-7CC892D71961}" presName="Name37" presStyleLbl="parChTrans1D2" presStyleIdx="1" presStyleCnt="3"/>
      <dgm:spPr/>
    </dgm:pt>
    <dgm:pt modelId="{32D0A7A9-D739-4EEA-8468-E54F1A9298CE}" type="pres">
      <dgm:prSet presAssocID="{9F886B2F-4D18-410D-A885-3D7509D8FAEF}" presName="hierRoot2" presStyleCnt="0">
        <dgm:presLayoutVars>
          <dgm:hierBranch val="init"/>
        </dgm:presLayoutVars>
      </dgm:prSet>
      <dgm:spPr/>
    </dgm:pt>
    <dgm:pt modelId="{4C3821AC-E92B-4515-993A-75835B16016A}" type="pres">
      <dgm:prSet presAssocID="{9F886B2F-4D18-410D-A885-3D7509D8FAEF}" presName="rootComposite" presStyleCnt="0"/>
      <dgm:spPr/>
    </dgm:pt>
    <dgm:pt modelId="{371E8CCB-21FD-492A-9C92-4366FCBDBFDB}" type="pres">
      <dgm:prSet presAssocID="{9F886B2F-4D18-410D-A885-3D7509D8FAEF}" presName="rootText" presStyleLbl="node2" presStyleIdx="1" presStyleCnt="3">
        <dgm:presLayoutVars>
          <dgm:chPref val="3"/>
        </dgm:presLayoutVars>
      </dgm:prSet>
      <dgm:spPr/>
    </dgm:pt>
    <dgm:pt modelId="{2B23556E-995D-4322-B1F9-7F164A599E82}" type="pres">
      <dgm:prSet presAssocID="{9F886B2F-4D18-410D-A885-3D7509D8FAEF}" presName="rootConnector" presStyleLbl="node2" presStyleIdx="1" presStyleCnt="3"/>
      <dgm:spPr/>
    </dgm:pt>
    <dgm:pt modelId="{D022584F-2008-49DA-9003-94D4BC773491}" type="pres">
      <dgm:prSet presAssocID="{9F886B2F-4D18-410D-A885-3D7509D8FAEF}" presName="hierChild4" presStyleCnt="0"/>
      <dgm:spPr/>
    </dgm:pt>
    <dgm:pt modelId="{59949F8B-FB76-4A59-A09E-5B8421908643}" type="pres">
      <dgm:prSet presAssocID="{9F886B2F-4D18-410D-A885-3D7509D8FAEF}" presName="hierChild5" presStyleCnt="0"/>
      <dgm:spPr/>
    </dgm:pt>
    <dgm:pt modelId="{1B559F52-BBE9-4ED1-8B81-997BBCFCE792}" type="pres">
      <dgm:prSet presAssocID="{37B01375-8C9F-4321-80E5-93A83AD4320A}" presName="Name37" presStyleLbl="parChTrans1D2" presStyleIdx="2" presStyleCnt="3"/>
      <dgm:spPr/>
    </dgm:pt>
    <dgm:pt modelId="{07D745CE-D4DB-4D3E-BF9E-44EEC3061B3C}" type="pres">
      <dgm:prSet presAssocID="{F1191081-2F18-44F0-AEAC-5D17087B4DDA}" presName="hierRoot2" presStyleCnt="0">
        <dgm:presLayoutVars>
          <dgm:hierBranch val="init"/>
        </dgm:presLayoutVars>
      </dgm:prSet>
      <dgm:spPr/>
    </dgm:pt>
    <dgm:pt modelId="{1601378A-FD3E-4302-AB94-114E91CD889F}" type="pres">
      <dgm:prSet presAssocID="{F1191081-2F18-44F0-AEAC-5D17087B4DDA}" presName="rootComposite" presStyleCnt="0"/>
      <dgm:spPr/>
    </dgm:pt>
    <dgm:pt modelId="{7B74734F-DF09-4FA7-9210-F51BF557303E}" type="pres">
      <dgm:prSet presAssocID="{F1191081-2F18-44F0-AEAC-5D17087B4DDA}" presName="rootText" presStyleLbl="node2" presStyleIdx="2" presStyleCnt="3">
        <dgm:presLayoutVars>
          <dgm:chPref val="3"/>
        </dgm:presLayoutVars>
      </dgm:prSet>
      <dgm:spPr/>
    </dgm:pt>
    <dgm:pt modelId="{0A76EEA6-A5BF-48A8-A490-33364F6B4F79}" type="pres">
      <dgm:prSet presAssocID="{F1191081-2F18-44F0-AEAC-5D17087B4DDA}" presName="rootConnector" presStyleLbl="node2" presStyleIdx="2" presStyleCnt="3"/>
      <dgm:spPr/>
    </dgm:pt>
    <dgm:pt modelId="{2DA51CDA-111E-4731-BB64-8E7583059F27}" type="pres">
      <dgm:prSet presAssocID="{F1191081-2F18-44F0-AEAC-5D17087B4DDA}" presName="hierChild4" presStyleCnt="0"/>
      <dgm:spPr/>
    </dgm:pt>
    <dgm:pt modelId="{DC562BA1-3D09-4A8D-B8E4-A6C8AD90773A}" type="pres">
      <dgm:prSet presAssocID="{F1191081-2F18-44F0-AEAC-5D17087B4DDA}" presName="hierChild5" presStyleCnt="0"/>
      <dgm:spPr/>
    </dgm:pt>
    <dgm:pt modelId="{4F718417-4650-4D63-A672-2CC6F994A8E3}" type="pres">
      <dgm:prSet presAssocID="{AD700D01-AD36-473A-8E19-4765630232C5}" presName="hierChild3" presStyleCnt="0"/>
      <dgm:spPr/>
    </dgm:pt>
  </dgm:ptLst>
  <dgm:cxnLst>
    <dgm:cxn modelId="{D0FF570A-A2A4-448D-9CCA-A5B20E636DB6}" type="presOf" srcId="{37B01375-8C9F-4321-80E5-93A83AD4320A}" destId="{1B559F52-BBE9-4ED1-8B81-997BBCFCE792}" srcOrd="0" destOrd="0" presId="urn:microsoft.com/office/officeart/2005/8/layout/orgChart1"/>
    <dgm:cxn modelId="{A2DD0D14-9818-4993-8D8E-172317D68BF6}" type="presOf" srcId="{F1191081-2F18-44F0-AEAC-5D17087B4DDA}" destId="{7B74734F-DF09-4FA7-9210-F51BF557303E}" srcOrd="0" destOrd="0" presId="urn:microsoft.com/office/officeart/2005/8/layout/orgChart1"/>
    <dgm:cxn modelId="{B66E9E26-C575-49B6-9062-B9FB5724949D}" type="presOf" srcId="{AD700D01-AD36-473A-8E19-4765630232C5}" destId="{D4043F96-9F44-40E7-A730-B35E2A700BC9}" srcOrd="1" destOrd="0" presId="urn:microsoft.com/office/officeart/2005/8/layout/orgChart1"/>
    <dgm:cxn modelId="{9F71DE2D-B07B-4919-9215-F0730D20FFBE}" type="presOf" srcId="{43BD6759-684F-44C9-91E6-6212CB62BC8E}" destId="{14D5E411-CED2-46CB-8184-C883876D706D}" srcOrd="0" destOrd="0" presId="urn:microsoft.com/office/officeart/2005/8/layout/orgChart1"/>
    <dgm:cxn modelId="{B21A483B-028F-40F8-8C6B-AE82B3254C5A}" type="presOf" srcId="{FB65B528-2FDD-4E2E-873A-DFC3BC255B6A}" destId="{C4112CA3-9AD8-4732-BC01-46425E27B891}" srcOrd="0" destOrd="0" presId="urn:microsoft.com/office/officeart/2005/8/layout/orgChart1"/>
    <dgm:cxn modelId="{EFB6EB65-9AAE-4BE2-A6C3-0F33EFA1C3E0}" srcId="{AD700D01-AD36-473A-8E19-4765630232C5}" destId="{F1191081-2F18-44F0-AEAC-5D17087B4DDA}" srcOrd="2" destOrd="0" parTransId="{37B01375-8C9F-4321-80E5-93A83AD4320A}" sibTransId="{527F9AEE-BC4A-42AD-8DE4-12F95FC8A2DF}"/>
    <dgm:cxn modelId="{061FB451-FCD0-47B1-94DC-4E1D2CCAE0CC}" srcId="{43BD6759-684F-44C9-91E6-6212CB62BC8E}" destId="{5E3DEAB7-6EB7-45B3-AD16-C65E45DF5148}" srcOrd="0" destOrd="0" parTransId="{332423E6-B3AF-4449-ACE5-6257FCB606E6}" sibTransId="{F1135DE6-187E-4842-9950-BB59768219C4}"/>
    <dgm:cxn modelId="{55D3B272-83C4-4622-983D-64D24CC5BADE}" srcId="{AD700D01-AD36-473A-8E19-4765630232C5}" destId="{9F886B2F-4D18-410D-A885-3D7509D8FAEF}" srcOrd="1" destOrd="0" parTransId="{4CCC7156-9742-47F0-A7AB-7CC892D71961}" sibTransId="{769D0E29-727F-4943-B486-BC73FBF27DED}"/>
    <dgm:cxn modelId="{2AB06454-5C41-4ED8-A239-9037881CBC0B}" type="presOf" srcId="{F1191081-2F18-44F0-AEAC-5D17087B4DDA}" destId="{0A76EEA6-A5BF-48A8-A490-33364F6B4F79}" srcOrd="1" destOrd="0" presId="urn:microsoft.com/office/officeart/2005/8/layout/orgChart1"/>
    <dgm:cxn modelId="{D553A074-62D4-4BD5-9BA1-6FD7ECAB5B4E}" type="presOf" srcId="{43BD6759-684F-44C9-91E6-6212CB62BC8E}" destId="{EE4234CD-52CE-443D-8B8E-1BB1D5AB62A7}" srcOrd="1" destOrd="0" presId="urn:microsoft.com/office/officeart/2005/8/layout/orgChart1"/>
    <dgm:cxn modelId="{37186581-9884-4857-87CD-D26C31FFF168}" type="presOf" srcId="{332423E6-B3AF-4449-ACE5-6257FCB606E6}" destId="{8D4383B1-D971-4E0C-8C63-D73D2F531ADC}" srcOrd="0" destOrd="0" presId="urn:microsoft.com/office/officeart/2005/8/layout/orgChart1"/>
    <dgm:cxn modelId="{48F6F19C-76C0-4B12-8883-47CEF5E0141B}" type="presOf" srcId="{AD700D01-AD36-473A-8E19-4765630232C5}" destId="{8433F9EF-B95A-44DA-A854-DE1373C9C25F}" srcOrd="0" destOrd="0" presId="urn:microsoft.com/office/officeart/2005/8/layout/orgChart1"/>
    <dgm:cxn modelId="{AC3683AF-27C4-494D-B946-15065D5C2D2C}" srcId="{AD700D01-AD36-473A-8E19-4765630232C5}" destId="{43BD6759-684F-44C9-91E6-6212CB62BC8E}" srcOrd="0" destOrd="0" parTransId="{6C50310C-3A73-40F6-A931-01AF8ABE0BF6}" sibTransId="{68AC4770-CE30-41FF-8A13-615969DC309C}"/>
    <dgm:cxn modelId="{2A5786C3-221A-4A03-818D-AE149F00AE6F}" type="presOf" srcId="{4CCC7156-9742-47F0-A7AB-7CC892D71961}" destId="{3000C295-CF02-4AAB-8033-05D8D3962B0C}" srcOrd="0" destOrd="0" presId="urn:microsoft.com/office/officeart/2005/8/layout/orgChart1"/>
    <dgm:cxn modelId="{F584D8CB-666E-4067-8D5B-CE0D5AA9920E}" type="presOf" srcId="{5E3DEAB7-6EB7-45B3-AD16-C65E45DF5148}" destId="{637A83CE-ACAF-4098-A9B0-F9E663F521D5}" srcOrd="0" destOrd="0" presId="urn:microsoft.com/office/officeart/2005/8/layout/orgChart1"/>
    <dgm:cxn modelId="{7BFA3DDA-89E0-4C08-9F6B-AB207D5824A5}" type="presOf" srcId="{5E3DEAB7-6EB7-45B3-AD16-C65E45DF5148}" destId="{9F2C4A27-7826-4044-8565-AE5D1DC836D3}" srcOrd="1" destOrd="0" presId="urn:microsoft.com/office/officeart/2005/8/layout/orgChart1"/>
    <dgm:cxn modelId="{74CC53E7-93DD-4930-A053-C173ECDA3060}" type="presOf" srcId="{6C50310C-3A73-40F6-A931-01AF8ABE0BF6}" destId="{F3703F48-7376-43C4-8DDF-A451974E6889}" srcOrd="0" destOrd="0" presId="urn:microsoft.com/office/officeart/2005/8/layout/orgChart1"/>
    <dgm:cxn modelId="{AD56F2F5-CECE-4BE9-8C6B-BDD0218EBAD3}" type="presOf" srcId="{9F886B2F-4D18-410D-A885-3D7509D8FAEF}" destId="{371E8CCB-21FD-492A-9C92-4366FCBDBFDB}" srcOrd="0" destOrd="0" presId="urn:microsoft.com/office/officeart/2005/8/layout/orgChart1"/>
    <dgm:cxn modelId="{6855B2F6-5EB9-41AB-B43F-55D0B1EA1137}" srcId="{FB65B528-2FDD-4E2E-873A-DFC3BC255B6A}" destId="{AD700D01-AD36-473A-8E19-4765630232C5}" srcOrd="0" destOrd="0" parTransId="{CA66418A-0D44-442C-BB3E-6BBA7B7CE08C}" sibTransId="{FE5FD692-5341-4E6E-AFC2-4E64B098C2C9}"/>
    <dgm:cxn modelId="{CDB315FF-4668-48DE-B4E5-4037A807A11C}" type="presOf" srcId="{9F886B2F-4D18-410D-A885-3D7509D8FAEF}" destId="{2B23556E-995D-4322-B1F9-7F164A599E82}" srcOrd="1" destOrd="0" presId="urn:microsoft.com/office/officeart/2005/8/layout/orgChart1"/>
    <dgm:cxn modelId="{5E7EA19A-2688-44A4-9DFF-FDB6CF567B3C}" type="presParOf" srcId="{C4112CA3-9AD8-4732-BC01-46425E27B891}" destId="{9F4DF1A6-0A5C-4D90-AB25-07A74C24AFBF}" srcOrd="0" destOrd="0" presId="urn:microsoft.com/office/officeart/2005/8/layout/orgChart1"/>
    <dgm:cxn modelId="{779C328C-DD63-47FD-9439-86453AADD17A}" type="presParOf" srcId="{9F4DF1A6-0A5C-4D90-AB25-07A74C24AFBF}" destId="{B442CD54-1CD4-4D9A-B55D-66BFE486CA65}" srcOrd="0" destOrd="0" presId="urn:microsoft.com/office/officeart/2005/8/layout/orgChart1"/>
    <dgm:cxn modelId="{539A5838-1C24-41C4-A101-0738F18777FE}" type="presParOf" srcId="{B442CD54-1CD4-4D9A-B55D-66BFE486CA65}" destId="{8433F9EF-B95A-44DA-A854-DE1373C9C25F}" srcOrd="0" destOrd="0" presId="urn:microsoft.com/office/officeart/2005/8/layout/orgChart1"/>
    <dgm:cxn modelId="{D29D494C-E431-41EE-9EB5-CCD80B418E49}" type="presParOf" srcId="{B442CD54-1CD4-4D9A-B55D-66BFE486CA65}" destId="{D4043F96-9F44-40E7-A730-B35E2A700BC9}" srcOrd="1" destOrd="0" presId="urn:microsoft.com/office/officeart/2005/8/layout/orgChart1"/>
    <dgm:cxn modelId="{A23C0C41-B706-4A92-89A9-6B405A774BC7}" type="presParOf" srcId="{9F4DF1A6-0A5C-4D90-AB25-07A74C24AFBF}" destId="{CC00AF82-A686-4CDD-9688-EE9DB06431EF}" srcOrd="1" destOrd="0" presId="urn:microsoft.com/office/officeart/2005/8/layout/orgChart1"/>
    <dgm:cxn modelId="{18906786-31EF-4EAF-B91B-2D8DFA9E2102}" type="presParOf" srcId="{CC00AF82-A686-4CDD-9688-EE9DB06431EF}" destId="{F3703F48-7376-43C4-8DDF-A451974E6889}" srcOrd="0" destOrd="0" presId="urn:microsoft.com/office/officeart/2005/8/layout/orgChart1"/>
    <dgm:cxn modelId="{DAD2C033-C08B-4914-B251-B8BE61F2A8A6}" type="presParOf" srcId="{CC00AF82-A686-4CDD-9688-EE9DB06431EF}" destId="{3933BD83-2E37-4962-B726-DCAAFF5842F3}" srcOrd="1" destOrd="0" presId="urn:microsoft.com/office/officeart/2005/8/layout/orgChart1"/>
    <dgm:cxn modelId="{2160EB5B-FE65-413E-8544-75D90AFD4920}" type="presParOf" srcId="{3933BD83-2E37-4962-B726-DCAAFF5842F3}" destId="{2383B15C-2BC8-4B8A-937B-07961A4004B2}" srcOrd="0" destOrd="0" presId="urn:microsoft.com/office/officeart/2005/8/layout/orgChart1"/>
    <dgm:cxn modelId="{5825EBBF-5031-4274-A2BA-8E912D41D772}" type="presParOf" srcId="{2383B15C-2BC8-4B8A-937B-07961A4004B2}" destId="{14D5E411-CED2-46CB-8184-C883876D706D}" srcOrd="0" destOrd="0" presId="urn:microsoft.com/office/officeart/2005/8/layout/orgChart1"/>
    <dgm:cxn modelId="{64B935C8-FF89-4172-8BE8-CE139252A653}" type="presParOf" srcId="{2383B15C-2BC8-4B8A-937B-07961A4004B2}" destId="{EE4234CD-52CE-443D-8B8E-1BB1D5AB62A7}" srcOrd="1" destOrd="0" presId="urn:microsoft.com/office/officeart/2005/8/layout/orgChart1"/>
    <dgm:cxn modelId="{8384A2CC-B32A-4858-94E4-CDF3D008E055}" type="presParOf" srcId="{3933BD83-2E37-4962-B726-DCAAFF5842F3}" destId="{D82B7BD1-A707-4751-ACE9-0FB5D8CDFA62}" srcOrd="1" destOrd="0" presId="urn:microsoft.com/office/officeart/2005/8/layout/orgChart1"/>
    <dgm:cxn modelId="{510EE059-B6D7-47A9-A528-A410FF2AE62B}" type="presParOf" srcId="{D82B7BD1-A707-4751-ACE9-0FB5D8CDFA62}" destId="{8D4383B1-D971-4E0C-8C63-D73D2F531ADC}" srcOrd="0" destOrd="0" presId="urn:microsoft.com/office/officeart/2005/8/layout/orgChart1"/>
    <dgm:cxn modelId="{44787559-90C5-43DD-963C-221B5927C3B8}" type="presParOf" srcId="{D82B7BD1-A707-4751-ACE9-0FB5D8CDFA62}" destId="{19D6564B-CB5C-4F14-BE04-F32260A93773}" srcOrd="1" destOrd="0" presId="urn:microsoft.com/office/officeart/2005/8/layout/orgChart1"/>
    <dgm:cxn modelId="{AA8EC9D0-8413-4C2B-8AAE-0B102F1E6199}" type="presParOf" srcId="{19D6564B-CB5C-4F14-BE04-F32260A93773}" destId="{B5B5680D-F753-41CD-A895-3147DE45964B}" srcOrd="0" destOrd="0" presId="urn:microsoft.com/office/officeart/2005/8/layout/orgChart1"/>
    <dgm:cxn modelId="{F09F9119-4665-484D-93B2-A0522423C7EE}" type="presParOf" srcId="{B5B5680D-F753-41CD-A895-3147DE45964B}" destId="{637A83CE-ACAF-4098-A9B0-F9E663F521D5}" srcOrd="0" destOrd="0" presId="urn:microsoft.com/office/officeart/2005/8/layout/orgChart1"/>
    <dgm:cxn modelId="{447A612A-6F0D-415E-9842-F8E813C8D502}" type="presParOf" srcId="{B5B5680D-F753-41CD-A895-3147DE45964B}" destId="{9F2C4A27-7826-4044-8565-AE5D1DC836D3}" srcOrd="1" destOrd="0" presId="urn:microsoft.com/office/officeart/2005/8/layout/orgChart1"/>
    <dgm:cxn modelId="{8D311260-ABB6-4B7B-99D9-2E0BBA3F48B0}" type="presParOf" srcId="{19D6564B-CB5C-4F14-BE04-F32260A93773}" destId="{4319D130-137E-48E4-8AC9-0CDA195FFBF1}" srcOrd="1" destOrd="0" presId="urn:microsoft.com/office/officeart/2005/8/layout/orgChart1"/>
    <dgm:cxn modelId="{180F91BA-72B1-43F0-A103-AA84ECB65A06}" type="presParOf" srcId="{19D6564B-CB5C-4F14-BE04-F32260A93773}" destId="{085060AB-D860-46B7-AE06-BB71737F17D4}" srcOrd="2" destOrd="0" presId="urn:microsoft.com/office/officeart/2005/8/layout/orgChart1"/>
    <dgm:cxn modelId="{2B671782-8D98-4894-BF9F-C88D8A58DF7D}" type="presParOf" srcId="{3933BD83-2E37-4962-B726-DCAAFF5842F3}" destId="{31394754-03E3-416B-BF4B-1B425685CE20}" srcOrd="2" destOrd="0" presId="urn:microsoft.com/office/officeart/2005/8/layout/orgChart1"/>
    <dgm:cxn modelId="{AE58205D-BCCA-4C48-8EF1-9C72C732BE38}" type="presParOf" srcId="{CC00AF82-A686-4CDD-9688-EE9DB06431EF}" destId="{3000C295-CF02-4AAB-8033-05D8D3962B0C}" srcOrd="2" destOrd="0" presId="urn:microsoft.com/office/officeart/2005/8/layout/orgChart1"/>
    <dgm:cxn modelId="{0069310A-4DB6-4E9A-AEE1-9B64E7F853B2}" type="presParOf" srcId="{CC00AF82-A686-4CDD-9688-EE9DB06431EF}" destId="{32D0A7A9-D739-4EEA-8468-E54F1A9298CE}" srcOrd="3" destOrd="0" presId="urn:microsoft.com/office/officeart/2005/8/layout/orgChart1"/>
    <dgm:cxn modelId="{22629D33-9D14-48D0-9AB6-6BAE77E91225}" type="presParOf" srcId="{32D0A7A9-D739-4EEA-8468-E54F1A9298CE}" destId="{4C3821AC-E92B-4515-993A-75835B16016A}" srcOrd="0" destOrd="0" presId="urn:microsoft.com/office/officeart/2005/8/layout/orgChart1"/>
    <dgm:cxn modelId="{3375E283-AFA6-4646-91B5-FF6504E7D53C}" type="presParOf" srcId="{4C3821AC-E92B-4515-993A-75835B16016A}" destId="{371E8CCB-21FD-492A-9C92-4366FCBDBFDB}" srcOrd="0" destOrd="0" presId="urn:microsoft.com/office/officeart/2005/8/layout/orgChart1"/>
    <dgm:cxn modelId="{555523D9-97E1-4952-B122-B2821CE20C9C}" type="presParOf" srcId="{4C3821AC-E92B-4515-993A-75835B16016A}" destId="{2B23556E-995D-4322-B1F9-7F164A599E82}" srcOrd="1" destOrd="0" presId="urn:microsoft.com/office/officeart/2005/8/layout/orgChart1"/>
    <dgm:cxn modelId="{42A4FEB0-8191-414F-BD25-F53532CAF1CD}" type="presParOf" srcId="{32D0A7A9-D739-4EEA-8468-E54F1A9298CE}" destId="{D022584F-2008-49DA-9003-94D4BC773491}" srcOrd="1" destOrd="0" presId="urn:microsoft.com/office/officeart/2005/8/layout/orgChart1"/>
    <dgm:cxn modelId="{5317A58F-78F9-421A-89DD-ED8F3903F2D2}" type="presParOf" srcId="{32D0A7A9-D739-4EEA-8468-E54F1A9298CE}" destId="{59949F8B-FB76-4A59-A09E-5B8421908643}" srcOrd="2" destOrd="0" presId="urn:microsoft.com/office/officeart/2005/8/layout/orgChart1"/>
    <dgm:cxn modelId="{29311146-8393-4C24-B99E-82319F72F4E5}" type="presParOf" srcId="{CC00AF82-A686-4CDD-9688-EE9DB06431EF}" destId="{1B559F52-BBE9-4ED1-8B81-997BBCFCE792}" srcOrd="4" destOrd="0" presId="urn:microsoft.com/office/officeart/2005/8/layout/orgChart1"/>
    <dgm:cxn modelId="{214CE344-1DD6-4F03-8B87-7E654C04F0D5}" type="presParOf" srcId="{CC00AF82-A686-4CDD-9688-EE9DB06431EF}" destId="{07D745CE-D4DB-4D3E-BF9E-44EEC3061B3C}" srcOrd="5" destOrd="0" presId="urn:microsoft.com/office/officeart/2005/8/layout/orgChart1"/>
    <dgm:cxn modelId="{936C2B2F-5857-472B-8294-025C83F6D56E}" type="presParOf" srcId="{07D745CE-D4DB-4D3E-BF9E-44EEC3061B3C}" destId="{1601378A-FD3E-4302-AB94-114E91CD889F}" srcOrd="0" destOrd="0" presId="urn:microsoft.com/office/officeart/2005/8/layout/orgChart1"/>
    <dgm:cxn modelId="{55095B98-7095-4617-9AF5-7E6BCA83FB39}" type="presParOf" srcId="{1601378A-FD3E-4302-AB94-114E91CD889F}" destId="{7B74734F-DF09-4FA7-9210-F51BF557303E}" srcOrd="0" destOrd="0" presId="urn:microsoft.com/office/officeart/2005/8/layout/orgChart1"/>
    <dgm:cxn modelId="{C87DAA07-65F6-4074-BC9B-764BCF0AA8C1}" type="presParOf" srcId="{1601378A-FD3E-4302-AB94-114E91CD889F}" destId="{0A76EEA6-A5BF-48A8-A490-33364F6B4F79}" srcOrd="1" destOrd="0" presId="urn:microsoft.com/office/officeart/2005/8/layout/orgChart1"/>
    <dgm:cxn modelId="{C427CB49-5B27-48F2-BE87-5D24DB97B7F4}" type="presParOf" srcId="{07D745CE-D4DB-4D3E-BF9E-44EEC3061B3C}" destId="{2DA51CDA-111E-4731-BB64-8E7583059F27}" srcOrd="1" destOrd="0" presId="urn:microsoft.com/office/officeart/2005/8/layout/orgChart1"/>
    <dgm:cxn modelId="{9357C7F0-7437-423B-8BF5-505D18519003}" type="presParOf" srcId="{07D745CE-D4DB-4D3E-BF9E-44EEC3061B3C}" destId="{DC562BA1-3D09-4A8D-B8E4-A6C8AD90773A}" srcOrd="2" destOrd="0" presId="urn:microsoft.com/office/officeart/2005/8/layout/orgChart1"/>
    <dgm:cxn modelId="{0E621AB1-7886-4BA3-AC1D-3AA106BF3A98}" type="presParOf" srcId="{9F4DF1A6-0A5C-4D90-AB25-07A74C24AFBF}" destId="{4F718417-4650-4D63-A672-2CC6F994A8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50C11A-3F9D-4429-8B74-39A4277210C8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9B2D7085-0E06-4219-95B0-D4794435BFCE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MISP</a:t>
          </a:r>
          <a:endParaRPr lang="uk-UA" dirty="0"/>
        </a:p>
      </dgm:t>
    </dgm:pt>
    <dgm:pt modelId="{9D7457D0-37BC-4452-B4A0-4D73889E1E85}" type="parTrans" cxnId="{343A0B25-0820-4D53-BCEF-20A95B313795}">
      <dgm:prSet/>
      <dgm:spPr/>
      <dgm:t>
        <a:bodyPr/>
        <a:lstStyle/>
        <a:p>
          <a:endParaRPr lang="uk-UA"/>
        </a:p>
      </dgm:t>
    </dgm:pt>
    <dgm:pt modelId="{B8DCD770-C2F3-45B4-A7E6-F6A5D0C6463B}" type="sibTrans" cxnId="{343A0B25-0820-4D53-BCEF-20A95B313795}">
      <dgm:prSet/>
      <dgm:spPr/>
      <dgm:t>
        <a:bodyPr/>
        <a:lstStyle/>
        <a:p>
          <a:endParaRPr lang="uk-UA"/>
        </a:p>
      </dgm:t>
    </dgm:pt>
    <dgm:pt modelId="{9B5946E4-31AC-48EF-995D-F89A372CA021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OpenCTI</a:t>
          </a:r>
          <a:endParaRPr lang="uk-UA" dirty="0"/>
        </a:p>
      </dgm:t>
    </dgm:pt>
    <dgm:pt modelId="{6C199A6C-7051-4463-8CAD-F804FB092D33}" type="parTrans" cxnId="{716F94C2-D12A-4172-B3DA-B5F7ECDAFE1F}">
      <dgm:prSet/>
      <dgm:spPr/>
      <dgm:t>
        <a:bodyPr/>
        <a:lstStyle/>
        <a:p>
          <a:endParaRPr lang="uk-UA"/>
        </a:p>
      </dgm:t>
    </dgm:pt>
    <dgm:pt modelId="{6A63CDA3-1A70-4984-962A-ABBE94A4182F}" type="sibTrans" cxnId="{716F94C2-D12A-4172-B3DA-B5F7ECDAFE1F}">
      <dgm:prSet/>
      <dgm:spPr/>
      <dgm:t>
        <a:bodyPr/>
        <a:lstStyle/>
        <a:p>
          <a:endParaRPr lang="uk-UA"/>
        </a:p>
      </dgm:t>
    </dgm:pt>
    <dgm:pt modelId="{7059CE2D-1CE0-427D-884A-89F46DF83C49}">
      <dgm:prSet phldrT="[Text]"/>
      <dgm:spPr/>
      <dgm:t>
        <a:bodyPr/>
        <a:lstStyle/>
        <a:p>
          <a:r>
            <a:rPr lang="uk-UA" dirty="0"/>
            <a:t>Зручна з коробки, зріла система з різними інтеграціями</a:t>
          </a:r>
        </a:p>
      </dgm:t>
    </dgm:pt>
    <dgm:pt modelId="{1807AEC5-71C7-4A88-8B84-C54C8DC37AD7}" type="parTrans" cxnId="{278D616A-D2DA-4813-98B1-9E477F6A139A}">
      <dgm:prSet/>
      <dgm:spPr/>
      <dgm:t>
        <a:bodyPr/>
        <a:lstStyle/>
        <a:p>
          <a:endParaRPr lang="uk-UA"/>
        </a:p>
      </dgm:t>
    </dgm:pt>
    <dgm:pt modelId="{EAB56194-A1B4-46C9-86A8-9FB6B94EC869}" type="sibTrans" cxnId="{278D616A-D2DA-4813-98B1-9E477F6A139A}">
      <dgm:prSet/>
      <dgm:spPr/>
      <dgm:t>
        <a:bodyPr/>
        <a:lstStyle/>
        <a:p>
          <a:endParaRPr lang="uk-UA"/>
        </a:p>
      </dgm:t>
    </dgm:pt>
    <dgm:pt modelId="{9F9C2F1E-D7E5-49A0-BA00-0FC423D84C7F}">
      <dgm:prSet phldrT="[Text]"/>
      <dgm:spPr/>
      <dgm:t>
        <a:bodyPr/>
        <a:lstStyle/>
        <a:p>
          <a:r>
            <a:rPr lang="uk-UA" dirty="0"/>
            <a:t>Розробляється французькою компанією </a:t>
          </a:r>
          <a:r>
            <a:rPr lang="en-US" dirty="0" err="1"/>
            <a:t>Filigran</a:t>
          </a:r>
          <a:r>
            <a:rPr lang="en-US" dirty="0"/>
            <a:t> </a:t>
          </a:r>
          <a:r>
            <a:rPr lang="uk-UA" dirty="0"/>
            <a:t>за підтримки уряду Франції</a:t>
          </a:r>
        </a:p>
      </dgm:t>
    </dgm:pt>
    <dgm:pt modelId="{15B94969-EDEB-4A4B-97E6-EE3988E1ACAC}" type="parTrans" cxnId="{88B3B34F-6422-4B37-B127-A4D399DD3136}">
      <dgm:prSet/>
      <dgm:spPr/>
      <dgm:t>
        <a:bodyPr/>
        <a:lstStyle/>
        <a:p>
          <a:endParaRPr lang="uk-UA"/>
        </a:p>
      </dgm:t>
    </dgm:pt>
    <dgm:pt modelId="{CA191891-74B3-4852-9ABB-A045350EFF4A}" type="sibTrans" cxnId="{88B3B34F-6422-4B37-B127-A4D399DD3136}">
      <dgm:prSet/>
      <dgm:spPr/>
      <dgm:t>
        <a:bodyPr/>
        <a:lstStyle/>
        <a:p>
          <a:endParaRPr lang="uk-UA"/>
        </a:p>
      </dgm:t>
    </dgm:pt>
    <dgm:pt modelId="{6F63CDEF-4F5E-48D1-ABCE-EA9CA7F69853}">
      <dgm:prSet phldrT="[Text]"/>
      <dgm:spPr/>
      <dgm:t>
        <a:bodyPr/>
        <a:lstStyle/>
        <a:p>
          <a:r>
            <a:rPr lang="uk-UA" dirty="0"/>
            <a:t>Обираєте самі які модулі до неї потрібні</a:t>
          </a:r>
        </a:p>
      </dgm:t>
    </dgm:pt>
    <dgm:pt modelId="{72099A01-5486-48B7-ABB3-0047B7F5564C}" type="sibTrans" cxnId="{5C1F3B43-4FC3-466C-AD36-393995A5B9BA}">
      <dgm:prSet/>
      <dgm:spPr/>
      <dgm:t>
        <a:bodyPr/>
        <a:lstStyle/>
        <a:p>
          <a:endParaRPr lang="uk-UA"/>
        </a:p>
      </dgm:t>
    </dgm:pt>
    <dgm:pt modelId="{B6BF238F-A7D5-4537-BE88-40AE16877D15}" type="parTrans" cxnId="{5C1F3B43-4FC3-466C-AD36-393995A5B9BA}">
      <dgm:prSet/>
      <dgm:spPr/>
      <dgm:t>
        <a:bodyPr/>
        <a:lstStyle/>
        <a:p>
          <a:endParaRPr lang="uk-UA"/>
        </a:p>
      </dgm:t>
    </dgm:pt>
    <dgm:pt modelId="{0D4B38FB-788D-47B6-9AFF-C30FBB04151F}">
      <dgm:prSet phldrT="[Text]"/>
      <dgm:spPr/>
      <dgm:t>
        <a:bodyPr/>
        <a:lstStyle/>
        <a:p>
          <a:r>
            <a:rPr lang="uk-UA" dirty="0"/>
            <a:t>Використовується в Україні</a:t>
          </a:r>
        </a:p>
      </dgm:t>
    </dgm:pt>
    <dgm:pt modelId="{F774501B-863B-4033-85C7-4F1E3135ACDE}" type="parTrans" cxnId="{654E5ABD-7D37-4D14-A89C-C64B4FA2655B}">
      <dgm:prSet/>
      <dgm:spPr/>
      <dgm:t>
        <a:bodyPr/>
        <a:lstStyle/>
        <a:p>
          <a:endParaRPr lang="uk-UA"/>
        </a:p>
      </dgm:t>
    </dgm:pt>
    <dgm:pt modelId="{73CE32FD-D68A-4475-BA78-72717C5BD5A5}" type="sibTrans" cxnId="{654E5ABD-7D37-4D14-A89C-C64B4FA2655B}">
      <dgm:prSet/>
      <dgm:spPr/>
      <dgm:t>
        <a:bodyPr/>
        <a:lstStyle/>
        <a:p>
          <a:endParaRPr lang="uk-UA"/>
        </a:p>
      </dgm:t>
    </dgm:pt>
    <dgm:pt modelId="{7D1DB4B7-2318-4A04-B19D-19014376D74B}">
      <dgm:prSet phldrT="[Text]"/>
      <dgm:spPr/>
      <dgm:t>
        <a:bodyPr/>
        <a:lstStyle/>
        <a:p>
          <a:r>
            <a:rPr lang="uk-UA" dirty="0"/>
            <a:t>В базовому варіанті проста для використання система</a:t>
          </a:r>
        </a:p>
      </dgm:t>
    </dgm:pt>
    <dgm:pt modelId="{4DCF767E-0397-4C2A-8A58-5213D9DE9305}" type="parTrans" cxnId="{46095EED-8A09-4FE0-B466-2A9566398452}">
      <dgm:prSet/>
      <dgm:spPr/>
      <dgm:t>
        <a:bodyPr/>
        <a:lstStyle/>
        <a:p>
          <a:endParaRPr lang="uk-UA"/>
        </a:p>
      </dgm:t>
    </dgm:pt>
    <dgm:pt modelId="{68030874-AD48-4677-A5AB-9C0E785E5A40}" type="sibTrans" cxnId="{46095EED-8A09-4FE0-B466-2A9566398452}">
      <dgm:prSet/>
      <dgm:spPr/>
      <dgm:t>
        <a:bodyPr/>
        <a:lstStyle/>
        <a:p>
          <a:endParaRPr lang="uk-UA"/>
        </a:p>
      </dgm:t>
    </dgm:pt>
    <dgm:pt modelId="{A9D2B99C-6D9B-4140-9517-8A1C99906AA2}">
      <dgm:prSet phldrT="[Text]"/>
      <dgm:spPr/>
      <dgm:t>
        <a:bodyPr/>
        <a:lstStyle/>
        <a:p>
          <a:r>
            <a:rPr lang="en-US" dirty="0"/>
            <a:t>Open-source, </a:t>
          </a:r>
          <a:r>
            <a:rPr lang="uk-UA" dirty="0"/>
            <a:t>підтримується Єврокомісією</a:t>
          </a:r>
        </a:p>
      </dgm:t>
    </dgm:pt>
    <dgm:pt modelId="{32B55034-7CF3-4107-A573-5BF5D1BDE3B1}" type="parTrans" cxnId="{283689A6-D40D-40B5-A934-E9BFA898674D}">
      <dgm:prSet/>
      <dgm:spPr/>
      <dgm:t>
        <a:bodyPr/>
        <a:lstStyle/>
        <a:p>
          <a:endParaRPr lang="uk-UA"/>
        </a:p>
      </dgm:t>
    </dgm:pt>
    <dgm:pt modelId="{A7796671-4827-42BC-8FCA-EE962BCE3B99}" type="sibTrans" cxnId="{283689A6-D40D-40B5-A934-E9BFA898674D}">
      <dgm:prSet/>
      <dgm:spPr/>
      <dgm:t>
        <a:bodyPr/>
        <a:lstStyle/>
        <a:p>
          <a:endParaRPr lang="uk-UA"/>
        </a:p>
      </dgm:t>
    </dgm:pt>
    <dgm:pt modelId="{243DE450-A055-4DFA-B2ED-169AA36ADA8C}" type="pres">
      <dgm:prSet presAssocID="{5350C11A-3F9D-4429-8B74-39A4277210C8}" presName="Name0" presStyleCnt="0">
        <dgm:presLayoutVars>
          <dgm:dir/>
          <dgm:resizeHandles val="exact"/>
        </dgm:presLayoutVars>
      </dgm:prSet>
      <dgm:spPr/>
    </dgm:pt>
    <dgm:pt modelId="{2C9EB487-A2C5-475C-BE42-6B91776D1F1F}" type="pres">
      <dgm:prSet presAssocID="{9B2D7085-0E06-4219-95B0-D4794435BFCE}" presName="composite" presStyleCnt="0"/>
      <dgm:spPr/>
    </dgm:pt>
    <dgm:pt modelId="{47A16D9A-97EF-4C28-AEF7-BF735E4855CA}" type="pres">
      <dgm:prSet presAssocID="{9B2D7085-0E06-4219-95B0-D4794435BFCE}" presName="rect1" presStyleLbl="trAlignAcc1" presStyleIdx="0" presStyleCnt="2">
        <dgm:presLayoutVars>
          <dgm:bulletEnabled val="1"/>
        </dgm:presLayoutVars>
      </dgm:prSet>
      <dgm:spPr/>
    </dgm:pt>
    <dgm:pt modelId="{5D116389-DE25-41CC-B2CF-A437DB53F8BE}" type="pres">
      <dgm:prSet presAssocID="{9B2D7085-0E06-4219-95B0-D4794435BFCE}" presName="rect2" presStyleLbl="fgImgPlace1" presStyleIdx="0" presStyleCnt="2"/>
      <dgm:spPr>
        <a:blipFill dpi="0" rotWithShape="1">
          <a:blip xmlns:r="http://schemas.openxmlformats.org/officeDocument/2006/relationships" r:embed="rId3"/>
          <a:srcRect/>
          <a:stretch>
            <a:fillRect l="24021" t="12401" r="-194363" b="39324"/>
          </a:stretch>
        </a:blipFill>
      </dgm:spPr>
    </dgm:pt>
    <dgm:pt modelId="{03853990-8CB8-47B2-A9A3-A8A7F2B4DD41}" type="pres">
      <dgm:prSet presAssocID="{B8DCD770-C2F3-45B4-A7E6-F6A5D0C6463B}" presName="sibTrans" presStyleCnt="0"/>
      <dgm:spPr/>
    </dgm:pt>
    <dgm:pt modelId="{63210B5C-D614-46A8-825E-C6044EDF77F9}" type="pres">
      <dgm:prSet presAssocID="{9B5946E4-31AC-48EF-995D-F89A372CA021}" presName="composite" presStyleCnt="0"/>
      <dgm:spPr/>
    </dgm:pt>
    <dgm:pt modelId="{8AB56383-F314-4B95-80E3-FFD214CC6621}" type="pres">
      <dgm:prSet presAssocID="{9B5946E4-31AC-48EF-995D-F89A372CA021}" presName="rect1" presStyleLbl="trAlignAcc1" presStyleIdx="1" presStyleCnt="2">
        <dgm:presLayoutVars>
          <dgm:bulletEnabled val="1"/>
        </dgm:presLayoutVars>
      </dgm:prSet>
      <dgm:spPr/>
    </dgm:pt>
    <dgm:pt modelId="{A2EEBEAA-4DA1-4EF6-9D51-C28E9A7CFAF2}" type="pres">
      <dgm:prSet presAssocID="{9B5946E4-31AC-48EF-995D-F89A372CA021}" presName="rect2" presStyleLbl="fgImgPlace1" presStyleIdx="1" presStyleCnt="2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7" t="-9956" r="-255355" b="-4937"/>
          </a:stretch>
        </a:blipFill>
      </dgm:spPr>
    </dgm:pt>
  </dgm:ptLst>
  <dgm:cxnLst>
    <dgm:cxn modelId="{CB77E218-CF2D-4EA8-AEEF-E24B98C7AD11}" type="presOf" srcId="{7059CE2D-1CE0-427D-884A-89F46DF83C49}" destId="{8AB56383-F314-4B95-80E3-FFD214CC6621}" srcOrd="0" destOrd="1" presId="urn:microsoft.com/office/officeart/2008/layout/PictureStrips"/>
    <dgm:cxn modelId="{B3000C1C-5E5F-4478-B63A-34F7DE8B843D}" type="presOf" srcId="{9B5946E4-31AC-48EF-995D-F89A372CA021}" destId="{8AB56383-F314-4B95-80E3-FFD214CC6621}" srcOrd="0" destOrd="0" presId="urn:microsoft.com/office/officeart/2008/layout/PictureStrips"/>
    <dgm:cxn modelId="{F983711D-4226-4A30-96B5-F0C59DD66714}" type="presOf" srcId="{A9D2B99C-6D9B-4140-9517-8A1C99906AA2}" destId="{47A16D9A-97EF-4C28-AEF7-BF735E4855CA}" srcOrd="0" destOrd="4" presId="urn:microsoft.com/office/officeart/2008/layout/PictureStrips"/>
    <dgm:cxn modelId="{343A0B25-0820-4D53-BCEF-20A95B313795}" srcId="{5350C11A-3F9D-4429-8B74-39A4277210C8}" destId="{9B2D7085-0E06-4219-95B0-D4794435BFCE}" srcOrd="0" destOrd="0" parTransId="{9D7457D0-37BC-4452-B4A0-4D73889E1E85}" sibTransId="{B8DCD770-C2F3-45B4-A7E6-F6A5D0C6463B}"/>
    <dgm:cxn modelId="{5C1F3B43-4FC3-466C-AD36-393995A5B9BA}" srcId="{9B2D7085-0E06-4219-95B0-D4794435BFCE}" destId="{6F63CDEF-4F5E-48D1-ABCE-EA9CA7F69853}" srcOrd="1" destOrd="0" parTransId="{B6BF238F-A7D5-4537-BE88-40AE16877D15}" sibTransId="{72099A01-5486-48B7-ABB3-0047B7F5564C}"/>
    <dgm:cxn modelId="{E2D80244-07BD-495E-BFBE-FDBD670B9EC4}" type="presOf" srcId="{0D4B38FB-788D-47B6-9AFF-C30FBB04151F}" destId="{47A16D9A-97EF-4C28-AEF7-BF735E4855CA}" srcOrd="0" destOrd="3" presId="urn:microsoft.com/office/officeart/2008/layout/PictureStrips"/>
    <dgm:cxn modelId="{278D616A-D2DA-4813-98B1-9E477F6A139A}" srcId="{9B5946E4-31AC-48EF-995D-F89A372CA021}" destId="{7059CE2D-1CE0-427D-884A-89F46DF83C49}" srcOrd="0" destOrd="0" parTransId="{1807AEC5-71C7-4A88-8B84-C54C8DC37AD7}" sibTransId="{EAB56194-A1B4-46C9-86A8-9FB6B94EC869}"/>
    <dgm:cxn modelId="{F171C06D-99BE-409D-9A2A-8590532040F5}" type="presOf" srcId="{6F63CDEF-4F5E-48D1-ABCE-EA9CA7F69853}" destId="{47A16D9A-97EF-4C28-AEF7-BF735E4855CA}" srcOrd="0" destOrd="2" presId="urn:microsoft.com/office/officeart/2008/layout/PictureStrips"/>
    <dgm:cxn modelId="{88B3B34F-6422-4B37-B127-A4D399DD3136}" srcId="{9B5946E4-31AC-48EF-995D-F89A372CA021}" destId="{9F9C2F1E-D7E5-49A0-BA00-0FC423D84C7F}" srcOrd="1" destOrd="0" parTransId="{15B94969-EDEB-4A4B-97E6-EE3988E1ACAC}" sibTransId="{CA191891-74B3-4852-9ABB-A045350EFF4A}"/>
    <dgm:cxn modelId="{EC911B7B-0D5D-479A-A76A-DD02FF53B9CF}" type="presOf" srcId="{9B2D7085-0E06-4219-95B0-D4794435BFCE}" destId="{47A16D9A-97EF-4C28-AEF7-BF735E4855CA}" srcOrd="0" destOrd="0" presId="urn:microsoft.com/office/officeart/2008/layout/PictureStrips"/>
    <dgm:cxn modelId="{C5529F7B-307B-4F38-A97C-3954DDAB1BB6}" type="presOf" srcId="{9F9C2F1E-D7E5-49A0-BA00-0FC423D84C7F}" destId="{8AB56383-F314-4B95-80E3-FFD214CC6621}" srcOrd="0" destOrd="2" presId="urn:microsoft.com/office/officeart/2008/layout/PictureStrips"/>
    <dgm:cxn modelId="{06E6B0A0-C58B-4133-8F5A-2C891FBF3B2E}" type="presOf" srcId="{7D1DB4B7-2318-4A04-B19D-19014376D74B}" destId="{47A16D9A-97EF-4C28-AEF7-BF735E4855CA}" srcOrd="0" destOrd="1" presId="urn:microsoft.com/office/officeart/2008/layout/PictureStrips"/>
    <dgm:cxn modelId="{283689A6-D40D-40B5-A934-E9BFA898674D}" srcId="{9B2D7085-0E06-4219-95B0-D4794435BFCE}" destId="{A9D2B99C-6D9B-4140-9517-8A1C99906AA2}" srcOrd="3" destOrd="0" parTransId="{32B55034-7CF3-4107-A573-5BF5D1BDE3B1}" sibTransId="{A7796671-4827-42BC-8FCA-EE962BCE3B99}"/>
    <dgm:cxn modelId="{654E5ABD-7D37-4D14-A89C-C64B4FA2655B}" srcId="{9B2D7085-0E06-4219-95B0-D4794435BFCE}" destId="{0D4B38FB-788D-47B6-9AFF-C30FBB04151F}" srcOrd="2" destOrd="0" parTransId="{F774501B-863B-4033-85C7-4F1E3135ACDE}" sibTransId="{73CE32FD-D68A-4475-BA78-72717C5BD5A5}"/>
    <dgm:cxn modelId="{716F94C2-D12A-4172-B3DA-B5F7ECDAFE1F}" srcId="{5350C11A-3F9D-4429-8B74-39A4277210C8}" destId="{9B5946E4-31AC-48EF-995D-F89A372CA021}" srcOrd="1" destOrd="0" parTransId="{6C199A6C-7051-4463-8CAD-F804FB092D33}" sibTransId="{6A63CDA3-1A70-4984-962A-ABBE94A4182F}"/>
    <dgm:cxn modelId="{C9CEE7DD-D045-4351-99E0-DAB1B3C906BB}" type="presOf" srcId="{5350C11A-3F9D-4429-8B74-39A4277210C8}" destId="{243DE450-A055-4DFA-B2ED-169AA36ADA8C}" srcOrd="0" destOrd="0" presId="urn:microsoft.com/office/officeart/2008/layout/PictureStrips"/>
    <dgm:cxn modelId="{46095EED-8A09-4FE0-B466-2A9566398452}" srcId="{9B2D7085-0E06-4219-95B0-D4794435BFCE}" destId="{7D1DB4B7-2318-4A04-B19D-19014376D74B}" srcOrd="0" destOrd="0" parTransId="{4DCF767E-0397-4C2A-8A58-5213D9DE9305}" sibTransId="{68030874-AD48-4677-A5AB-9C0E785E5A40}"/>
    <dgm:cxn modelId="{A304DA92-0517-434C-85EE-C0591EE3E76C}" type="presParOf" srcId="{243DE450-A055-4DFA-B2ED-169AA36ADA8C}" destId="{2C9EB487-A2C5-475C-BE42-6B91776D1F1F}" srcOrd="0" destOrd="0" presId="urn:microsoft.com/office/officeart/2008/layout/PictureStrips"/>
    <dgm:cxn modelId="{4D8D38D0-6F0C-4054-BCF4-034772E1B4FB}" type="presParOf" srcId="{2C9EB487-A2C5-475C-BE42-6B91776D1F1F}" destId="{47A16D9A-97EF-4C28-AEF7-BF735E4855CA}" srcOrd="0" destOrd="0" presId="urn:microsoft.com/office/officeart/2008/layout/PictureStrips"/>
    <dgm:cxn modelId="{F8356A2B-8664-4E43-9493-8F05081121AC}" type="presParOf" srcId="{2C9EB487-A2C5-475C-BE42-6B91776D1F1F}" destId="{5D116389-DE25-41CC-B2CF-A437DB53F8BE}" srcOrd="1" destOrd="0" presId="urn:microsoft.com/office/officeart/2008/layout/PictureStrips"/>
    <dgm:cxn modelId="{32B1DB5B-E5C1-4D46-A363-CC2235A5945E}" type="presParOf" srcId="{243DE450-A055-4DFA-B2ED-169AA36ADA8C}" destId="{03853990-8CB8-47B2-A9A3-A8A7F2B4DD41}" srcOrd="1" destOrd="0" presId="urn:microsoft.com/office/officeart/2008/layout/PictureStrips"/>
    <dgm:cxn modelId="{2AC2F21A-B821-46AE-A1E2-C02255CFF01A}" type="presParOf" srcId="{243DE450-A055-4DFA-B2ED-169AA36ADA8C}" destId="{63210B5C-D614-46A8-825E-C6044EDF77F9}" srcOrd="2" destOrd="0" presId="urn:microsoft.com/office/officeart/2008/layout/PictureStrips"/>
    <dgm:cxn modelId="{AEE84C97-42A6-440D-836B-E6DE93640D4A}" type="presParOf" srcId="{63210B5C-D614-46A8-825E-C6044EDF77F9}" destId="{8AB56383-F314-4B95-80E3-FFD214CC6621}" srcOrd="0" destOrd="0" presId="urn:microsoft.com/office/officeart/2008/layout/PictureStrips"/>
    <dgm:cxn modelId="{A7B32C4C-0779-489E-9C34-644DE8922CEE}" type="presParOf" srcId="{63210B5C-D614-46A8-825E-C6044EDF77F9}" destId="{A2EEBEAA-4DA1-4EF6-9D51-C28E9A7CFAF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18681-DA51-42E9-965B-155273498D7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39CEE3CD-5323-44FF-A4E1-D47EB88698C3}">
      <dgm:prSet phldrT="[Text]"/>
      <dgm:spPr/>
      <dgm:t>
        <a:bodyPr vert="vert270"/>
        <a:lstStyle/>
        <a:p>
          <a:r>
            <a:rPr lang="uk-UA" dirty="0"/>
            <a:t>Основні функції</a:t>
          </a:r>
        </a:p>
      </dgm:t>
    </dgm:pt>
    <dgm:pt modelId="{A7FD6ED2-D077-432B-93EA-3C76125E8120}" type="parTrans" cxnId="{EBDD82EA-C1E9-43FC-A4A9-CDC3343F8FA4}">
      <dgm:prSet/>
      <dgm:spPr/>
      <dgm:t>
        <a:bodyPr/>
        <a:lstStyle/>
        <a:p>
          <a:endParaRPr lang="uk-UA"/>
        </a:p>
      </dgm:t>
    </dgm:pt>
    <dgm:pt modelId="{D32A50DE-2053-467B-803D-4D195E57F99E}" type="sibTrans" cxnId="{EBDD82EA-C1E9-43FC-A4A9-CDC3343F8FA4}">
      <dgm:prSet/>
      <dgm:spPr/>
      <dgm:t>
        <a:bodyPr/>
        <a:lstStyle/>
        <a:p>
          <a:endParaRPr lang="uk-UA"/>
        </a:p>
      </dgm:t>
    </dgm:pt>
    <dgm:pt modelId="{5BF49404-871E-42E8-8292-E396FCFA0638}">
      <dgm:prSet phldrT="[Text]"/>
      <dgm:spPr/>
      <dgm:t>
        <a:bodyPr/>
        <a:lstStyle/>
        <a:p>
          <a:r>
            <a:rPr lang="uk-UA" dirty="0"/>
            <a:t>Збір та аналіз даних</a:t>
          </a:r>
        </a:p>
      </dgm:t>
    </dgm:pt>
    <dgm:pt modelId="{AE3056C3-9456-4647-A0F7-33A77C7ABEDA}" type="parTrans" cxnId="{C892C519-067D-42E8-90CE-1D7AD5436EEF}">
      <dgm:prSet/>
      <dgm:spPr/>
      <dgm:t>
        <a:bodyPr/>
        <a:lstStyle/>
        <a:p>
          <a:endParaRPr lang="uk-UA"/>
        </a:p>
      </dgm:t>
    </dgm:pt>
    <dgm:pt modelId="{C28B52AC-C38E-4C0D-A22A-A452DD2BCE26}" type="sibTrans" cxnId="{C892C519-067D-42E8-90CE-1D7AD5436EEF}">
      <dgm:prSet/>
      <dgm:spPr/>
      <dgm:t>
        <a:bodyPr/>
        <a:lstStyle/>
        <a:p>
          <a:endParaRPr lang="uk-UA"/>
        </a:p>
      </dgm:t>
    </dgm:pt>
    <dgm:pt modelId="{7C0FD624-8C12-4DCA-88BC-4AAC886E27E8}">
      <dgm:prSet phldrT="[Text]"/>
      <dgm:spPr/>
      <dgm:t>
        <a:bodyPr/>
        <a:lstStyle/>
        <a:p>
          <a:r>
            <a:rPr lang="uk-UA" dirty="0"/>
            <a:t>Аналіз та кореляція загроз</a:t>
          </a:r>
        </a:p>
      </dgm:t>
    </dgm:pt>
    <dgm:pt modelId="{D2194EA9-0822-4D69-AB9F-EE1C980FD8F3}" type="parTrans" cxnId="{686F006B-9C74-402C-9D03-0B9FBF742B1C}">
      <dgm:prSet/>
      <dgm:spPr/>
      <dgm:t>
        <a:bodyPr/>
        <a:lstStyle/>
        <a:p>
          <a:endParaRPr lang="uk-UA"/>
        </a:p>
      </dgm:t>
    </dgm:pt>
    <dgm:pt modelId="{0F07F4A9-868C-4560-9560-3E59DCB7AC7A}" type="sibTrans" cxnId="{686F006B-9C74-402C-9D03-0B9FBF742B1C}">
      <dgm:prSet/>
      <dgm:spPr/>
      <dgm:t>
        <a:bodyPr/>
        <a:lstStyle/>
        <a:p>
          <a:endParaRPr lang="uk-UA"/>
        </a:p>
      </dgm:t>
    </dgm:pt>
    <dgm:pt modelId="{1666F63A-26B7-4B68-8DE7-97E47C537F62}">
      <dgm:prSet phldrT="[Text]"/>
      <dgm:spPr/>
      <dgm:t>
        <a:bodyPr/>
        <a:lstStyle/>
        <a:p>
          <a:r>
            <a:rPr lang="uk-UA" dirty="0"/>
            <a:t>Збагачення розлідувань інцидентів</a:t>
          </a:r>
        </a:p>
      </dgm:t>
    </dgm:pt>
    <dgm:pt modelId="{D6D031D1-D402-41B3-BB3A-BDFF39F28A23}" type="parTrans" cxnId="{5525821B-0A7E-4A02-B9A7-4D030D77CE92}">
      <dgm:prSet/>
      <dgm:spPr/>
      <dgm:t>
        <a:bodyPr/>
        <a:lstStyle/>
        <a:p>
          <a:endParaRPr lang="uk-UA"/>
        </a:p>
      </dgm:t>
    </dgm:pt>
    <dgm:pt modelId="{046B69FC-F199-484B-AAE9-4724429D3ACD}" type="sibTrans" cxnId="{5525821B-0A7E-4A02-B9A7-4D030D77CE92}">
      <dgm:prSet/>
      <dgm:spPr/>
      <dgm:t>
        <a:bodyPr/>
        <a:lstStyle/>
        <a:p>
          <a:endParaRPr lang="uk-UA"/>
        </a:p>
      </dgm:t>
    </dgm:pt>
    <dgm:pt modelId="{E69B549E-7BE6-4FD2-A2F1-8C0D941A8437}">
      <dgm:prSet phldrT="[Text]"/>
      <dgm:spPr/>
      <dgm:t>
        <a:bodyPr/>
        <a:lstStyle/>
        <a:p>
          <a:r>
            <a:rPr lang="uk-UA" dirty="0"/>
            <a:t>Збагачення систем кібербезпеки</a:t>
          </a:r>
        </a:p>
      </dgm:t>
    </dgm:pt>
    <dgm:pt modelId="{696EDBB8-02D4-40E0-99C7-369F3C2C7C1C}" type="parTrans" cxnId="{CC67DD05-8473-4073-BC74-89C625700773}">
      <dgm:prSet/>
      <dgm:spPr/>
      <dgm:t>
        <a:bodyPr/>
        <a:lstStyle/>
        <a:p>
          <a:endParaRPr lang="uk-UA"/>
        </a:p>
      </dgm:t>
    </dgm:pt>
    <dgm:pt modelId="{F965F5F6-DD22-4075-A0BC-5DF12D0D439E}" type="sibTrans" cxnId="{CC67DD05-8473-4073-BC74-89C625700773}">
      <dgm:prSet/>
      <dgm:spPr/>
      <dgm:t>
        <a:bodyPr/>
        <a:lstStyle/>
        <a:p>
          <a:endParaRPr lang="uk-UA"/>
        </a:p>
      </dgm:t>
    </dgm:pt>
    <dgm:pt modelId="{24B9D8C3-2D18-4E1F-9179-148D28AF259B}" type="pres">
      <dgm:prSet presAssocID="{92D18681-DA51-42E9-965B-155273498D7B}" presName="vert0" presStyleCnt="0">
        <dgm:presLayoutVars>
          <dgm:dir/>
          <dgm:animOne val="branch"/>
          <dgm:animLvl val="lvl"/>
        </dgm:presLayoutVars>
      </dgm:prSet>
      <dgm:spPr/>
    </dgm:pt>
    <dgm:pt modelId="{F125D291-925E-484B-AEF9-051C74E73758}" type="pres">
      <dgm:prSet presAssocID="{39CEE3CD-5323-44FF-A4E1-D47EB88698C3}" presName="thickLine" presStyleLbl="alignNode1" presStyleIdx="0" presStyleCnt="1"/>
      <dgm:spPr/>
    </dgm:pt>
    <dgm:pt modelId="{A6795CA6-5586-403B-B3F3-7A16D5400889}" type="pres">
      <dgm:prSet presAssocID="{39CEE3CD-5323-44FF-A4E1-D47EB88698C3}" presName="horz1" presStyleCnt="0"/>
      <dgm:spPr/>
    </dgm:pt>
    <dgm:pt modelId="{76DE159A-A307-4A54-AD22-DB9A0C44291F}" type="pres">
      <dgm:prSet presAssocID="{39CEE3CD-5323-44FF-A4E1-D47EB88698C3}" presName="tx1" presStyleLbl="revTx" presStyleIdx="0" presStyleCnt="5"/>
      <dgm:spPr/>
    </dgm:pt>
    <dgm:pt modelId="{A939CB8F-425E-43D7-ABA6-E926872EFB36}" type="pres">
      <dgm:prSet presAssocID="{39CEE3CD-5323-44FF-A4E1-D47EB88698C3}" presName="vert1" presStyleCnt="0"/>
      <dgm:spPr/>
    </dgm:pt>
    <dgm:pt modelId="{D35B28BC-212C-407B-BAF5-760D75CB974E}" type="pres">
      <dgm:prSet presAssocID="{5BF49404-871E-42E8-8292-E396FCFA0638}" presName="vertSpace2a" presStyleCnt="0"/>
      <dgm:spPr/>
    </dgm:pt>
    <dgm:pt modelId="{1D31E59D-C6C8-4542-810F-B8560A5A0CF5}" type="pres">
      <dgm:prSet presAssocID="{5BF49404-871E-42E8-8292-E396FCFA0638}" presName="horz2" presStyleCnt="0"/>
      <dgm:spPr/>
    </dgm:pt>
    <dgm:pt modelId="{B224B5AB-1BBF-4E20-B17D-82095FAE9D6D}" type="pres">
      <dgm:prSet presAssocID="{5BF49404-871E-42E8-8292-E396FCFA0638}" presName="horzSpace2" presStyleCnt="0"/>
      <dgm:spPr/>
    </dgm:pt>
    <dgm:pt modelId="{424A7723-56B7-4437-95F7-F55B2652D96A}" type="pres">
      <dgm:prSet presAssocID="{5BF49404-871E-42E8-8292-E396FCFA0638}" presName="tx2" presStyleLbl="revTx" presStyleIdx="1" presStyleCnt="5"/>
      <dgm:spPr/>
    </dgm:pt>
    <dgm:pt modelId="{403EBA1D-43A5-4FDB-92FB-5F3E50C6AF95}" type="pres">
      <dgm:prSet presAssocID="{5BF49404-871E-42E8-8292-E396FCFA0638}" presName="vert2" presStyleCnt="0"/>
      <dgm:spPr/>
    </dgm:pt>
    <dgm:pt modelId="{37CC7394-9B46-4CCE-A77A-5A8D7C9D3B51}" type="pres">
      <dgm:prSet presAssocID="{5BF49404-871E-42E8-8292-E396FCFA0638}" presName="thinLine2b" presStyleLbl="callout" presStyleIdx="0" presStyleCnt="4"/>
      <dgm:spPr/>
    </dgm:pt>
    <dgm:pt modelId="{A495A1EE-7090-41FC-A123-023BA096D0A1}" type="pres">
      <dgm:prSet presAssocID="{5BF49404-871E-42E8-8292-E396FCFA0638}" presName="vertSpace2b" presStyleCnt="0"/>
      <dgm:spPr/>
    </dgm:pt>
    <dgm:pt modelId="{D8580EA7-E9DE-4ECB-A0C2-FEA9836A8C59}" type="pres">
      <dgm:prSet presAssocID="{7C0FD624-8C12-4DCA-88BC-4AAC886E27E8}" presName="horz2" presStyleCnt="0"/>
      <dgm:spPr/>
    </dgm:pt>
    <dgm:pt modelId="{85A8EDF2-2F08-467D-9ECC-F9D598F98EDB}" type="pres">
      <dgm:prSet presAssocID="{7C0FD624-8C12-4DCA-88BC-4AAC886E27E8}" presName="horzSpace2" presStyleCnt="0"/>
      <dgm:spPr/>
    </dgm:pt>
    <dgm:pt modelId="{F8A8B6AB-5307-4AD7-BA63-647930103806}" type="pres">
      <dgm:prSet presAssocID="{7C0FD624-8C12-4DCA-88BC-4AAC886E27E8}" presName="tx2" presStyleLbl="revTx" presStyleIdx="2" presStyleCnt="5"/>
      <dgm:spPr/>
    </dgm:pt>
    <dgm:pt modelId="{A9634E89-1DFC-4700-A848-F810137A5652}" type="pres">
      <dgm:prSet presAssocID="{7C0FD624-8C12-4DCA-88BC-4AAC886E27E8}" presName="vert2" presStyleCnt="0"/>
      <dgm:spPr/>
    </dgm:pt>
    <dgm:pt modelId="{2BF176C3-CE12-46D6-AE39-936FA003430D}" type="pres">
      <dgm:prSet presAssocID="{7C0FD624-8C12-4DCA-88BC-4AAC886E27E8}" presName="thinLine2b" presStyleLbl="callout" presStyleIdx="1" presStyleCnt="4"/>
      <dgm:spPr/>
    </dgm:pt>
    <dgm:pt modelId="{3AE566A4-9778-48D1-A628-D5BE55A61927}" type="pres">
      <dgm:prSet presAssocID="{7C0FD624-8C12-4DCA-88BC-4AAC886E27E8}" presName="vertSpace2b" presStyleCnt="0"/>
      <dgm:spPr/>
    </dgm:pt>
    <dgm:pt modelId="{177C5A3E-C2DE-4534-AEC1-778472D916CB}" type="pres">
      <dgm:prSet presAssocID="{1666F63A-26B7-4B68-8DE7-97E47C537F62}" presName="horz2" presStyleCnt="0"/>
      <dgm:spPr/>
    </dgm:pt>
    <dgm:pt modelId="{427C0FFE-65FD-48B7-9F52-FA76C6E088AA}" type="pres">
      <dgm:prSet presAssocID="{1666F63A-26B7-4B68-8DE7-97E47C537F62}" presName="horzSpace2" presStyleCnt="0"/>
      <dgm:spPr/>
    </dgm:pt>
    <dgm:pt modelId="{38201BD3-C458-4BF5-AFA5-A2C4EE76663A}" type="pres">
      <dgm:prSet presAssocID="{1666F63A-26B7-4B68-8DE7-97E47C537F62}" presName="tx2" presStyleLbl="revTx" presStyleIdx="3" presStyleCnt="5"/>
      <dgm:spPr/>
    </dgm:pt>
    <dgm:pt modelId="{D23D5E58-5DB3-4EEC-BAA6-D572F8C543D8}" type="pres">
      <dgm:prSet presAssocID="{1666F63A-26B7-4B68-8DE7-97E47C537F62}" presName="vert2" presStyleCnt="0"/>
      <dgm:spPr/>
    </dgm:pt>
    <dgm:pt modelId="{C22C4F13-AAA9-4C6E-B7BB-A97DC787A58C}" type="pres">
      <dgm:prSet presAssocID="{1666F63A-26B7-4B68-8DE7-97E47C537F62}" presName="thinLine2b" presStyleLbl="callout" presStyleIdx="2" presStyleCnt="4"/>
      <dgm:spPr/>
    </dgm:pt>
    <dgm:pt modelId="{C6D3FFF9-77BD-4433-9FA4-9C6F98C1FCB9}" type="pres">
      <dgm:prSet presAssocID="{1666F63A-26B7-4B68-8DE7-97E47C537F62}" presName="vertSpace2b" presStyleCnt="0"/>
      <dgm:spPr/>
    </dgm:pt>
    <dgm:pt modelId="{ED433180-607C-4F8A-AEFC-1506B411A9F1}" type="pres">
      <dgm:prSet presAssocID="{E69B549E-7BE6-4FD2-A2F1-8C0D941A8437}" presName="horz2" presStyleCnt="0"/>
      <dgm:spPr/>
    </dgm:pt>
    <dgm:pt modelId="{2F343840-BDD3-403F-828C-F80F141C8E67}" type="pres">
      <dgm:prSet presAssocID="{E69B549E-7BE6-4FD2-A2F1-8C0D941A8437}" presName="horzSpace2" presStyleCnt="0"/>
      <dgm:spPr/>
    </dgm:pt>
    <dgm:pt modelId="{518C2C8E-1708-49BC-A0B9-A21307FE51D4}" type="pres">
      <dgm:prSet presAssocID="{E69B549E-7BE6-4FD2-A2F1-8C0D941A8437}" presName="tx2" presStyleLbl="revTx" presStyleIdx="4" presStyleCnt="5"/>
      <dgm:spPr/>
    </dgm:pt>
    <dgm:pt modelId="{DC94C9B4-33E8-40C7-869E-FA0D08B1C3A4}" type="pres">
      <dgm:prSet presAssocID="{E69B549E-7BE6-4FD2-A2F1-8C0D941A8437}" presName="vert2" presStyleCnt="0"/>
      <dgm:spPr/>
    </dgm:pt>
    <dgm:pt modelId="{CCA1E051-6459-4CF8-BCA5-4D23AC5B5BEF}" type="pres">
      <dgm:prSet presAssocID="{E69B549E-7BE6-4FD2-A2F1-8C0D941A8437}" presName="thinLine2b" presStyleLbl="callout" presStyleIdx="3" presStyleCnt="4"/>
      <dgm:spPr/>
    </dgm:pt>
    <dgm:pt modelId="{F4A56E1B-C0BC-4CCF-8388-B613A6DFE676}" type="pres">
      <dgm:prSet presAssocID="{E69B549E-7BE6-4FD2-A2F1-8C0D941A8437}" presName="vertSpace2b" presStyleCnt="0"/>
      <dgm:spPr/>
    </dgm:pt>
  </dgm:ptLst>
  <dgm:cxnLst>
    <dgm:cxn modelId="{CC67DD05-8473-4073-BC74-89C625700773}" srcId="{39CEE3CD-5323-44FF-A4E1-D47EB88698C3}" destId="{E69B549E-7BE6-4FD2-A2F1-8C0D941A8437}" srcOrd="3" destOrd="0" parTransId="{696EDBB8-02D4-40E0-99C7-369F3C2C7C1C}" sibTransId="{F965F5F6-DD22-4075-A0BC-5DF12D0D439E}"/>
    <dgm:cxn modelId="{C22FE818-785F-4C33-9655-EDAF7893192D}" type="presOf" srcId="{7C0FD624-8C12-4DCA-88BC-4AAC886E27E8}" destId="{F8A8B6AB-5307-4AD7-BA63-647930103806}" srcOrd="0" destOrd="0" presId="urn:microsoft.com/office/officeart/2008/layout/LinedList"/>
    <dgm:cxn modelId="{C892C519-067D-42E8-90CE-1D7AD5436EEF}" srcId="{39CEE3CD-5323-44FF-A4E1-D47EB88698C3}" destId="{5BF49404-871E-42E8-8292-E396FCFA0638}" srcOrd="0" destOrd="0" parTransId="{AE3056C3-9456-4647-A0F7-33A77C7ABEDA}" sibTransId="{C28B52AC-C38E-4C0D-A22A-A452DD2BCE26}"/>
    <dgm:cxn modelId="{5525821B-0A7E-4A02-B9A7-4D030D77CE92}" srcId="{39CEE3CD-5323-44FF-A4E1-D47EB88698C3}" destId="{1666F63A-26B7-4B68-8DE7-97E47C537F62}" srcOrd="2" destOrd="0" parTransId="{D6D031D1-D402-41B3-BB3A-BDFF39F28A23}" sibTransId="{046B69FC-F199-484B-AAE9-4724429D3ACD}"/>
    <dgm:cxn modelId="{AC1EE742-5A44-448F-825F-CFEB018B3D21}" type="presOf" srcId="{1666F63A-26B7-4B68-8DE7-97E47C537F62}" destId="{38201BD3-C458-4BF5-AFA5-A2C4EE76663A}" srcOrd="0" destOrd="0" presId="urn:microsoft.com/office/officeart/2008/layout/LinedList"/>
    <dgm:cxn modelId="{72B7C468-F4F7-434D-8E61-FDA5438E224A}" type="presOf" srcId="{5BF49404-871E-42E8-8292-E396FCFA0638}" destId="{424A7723-56B7-4437-95F7-F55B2652D96A}" srcOrd="0" destOrd="0" presId="urn:microsoft.com/office/officeart/2008/layout/LinedList"/>
    <dgm:cxn modelId="{686F006B-9C74-402C-9D03-0B9FBF742B1C}" srcId="{39CEE3CD-5323-44FF-A4E1-D47EB88698C3}" destId="{7C0FD624-8C12-4DCA-88BC-4AAC886E27E8}" srcOrd="1" destOrd="0" parTransId="{D2194EA9-0822-4D69-AB9F-EE1C980FD8F3}" sibTransId="{0F07F4A9-868C-4560-9560-3E59DCB7AC7A}"/>
    <dgm:cxn modelId="{0DD9FED4-2072-4FDE-871A-9876158550A7}" type="presOf" srcId="{E69B549E-7BE6-4FD2-A2F1-8C0D941A8437}" destId="{518C2C8E-1708-49BC-A0B9-A21307FE51D4}" srcOrd="0" destOrd="0" presId="urn:microsoft.com/office/officeart/2008/layout/LinedList"/>
    <dgm:cxn modelId="{0389C2DF-26C2-4E4F-91F2-9EC28007E14E}" type="presOf" srcId="{39CEE3CD-5323-44FF-A4E1-D47EB88698C3}" destId="{76DE159A-A307-4A54-AD22-DB9A0C44291F}" srcOrd="0" destOrd="0" presId="urn:microsoft.com/office/officeart/2008/layout/LinedList"/>
    <dgm:cxn modelId="{EBDD82EA-C1E9-43FC-A4A9-CDC3343F8FA4}" srcId="{92D18681-DA51-42E9-965B-155273498D7B}" destId="{39CEE3CD-5323-44FF-A4E1-D47EB88698C3}" srcOrd="0" destOrd="0" parTransId="{A7FD6ED2-D077-432B-93EA-3C76125E8120}" sibTransId="{D32A50DE-2053-467B-803D-4D195E57F99E}"/>
    <dgm:cxn modelId="{548D1BF1-5C3E-435A-B861-7BF5488891F5}" type="presOf" srcId="{92D18681-DA51-42E9-965B-155273498D7B}" destId="{24B9D8C3-2D18-4E1F-9179-148D28AF259B}" srcOrd="0" destOrd="0" presId="urn:microsoft.com/office/officeart/2008/layout/LinedList"/>
    <dgm:cxn modelId="{6E6C65D4-9B8D-426B-B972-AF5914D1645B}" type="presParOf" srcId="{24B9D8C3-2D18-4E1F-9179-148D28AF259B}" destId="{F125D291-925E-484B-AEF9-051C74E73758}" srcOrd="0" destOrd="0" presId="urn:microsoft.com/office/officeart/2008/layout/LinedList"/>
    <dgm:cxn modelId="{1D340A46-9302-4F34-AF28-4CF596CCEA3E}" type="presParOf" srcId="{24B9D8C3-2D18-4E1F-9179-148D28AF259B}" destId="{A6795CA6-5586-403B-B3F3-7A16D5400889}" srcOrd="1" destOrd="0" presId="urn:microsoft.com/office/officeart/2008/layout/LinedList"/>
    <dgm:cxn modelId="{E9384818-DF4A-46CC-9C89-67D2B7BE1A01}" type="presParOf" srcId="{A6795CA6-5586-403B-B3F3-7A16D5400889}" destId="{76DE159A-A307-4A54-AD22-DB9A0C44291F}" srcOrd="0" destOrd="0" presId="urn:microsoft.com/office/officeart/2008/layout/LinedList"/>
    <dgm:cxn modelId="{38D92CC8-7C84-4DB2-8B5C-A24A88DFE2A5}" type="presParOf" srcId="{A6795CA6-5586-403B-B3F3-7A16D5400889}" destId="{A939CB8F-425E-43D7-ABA6-E926872EFB36}" srcOrd="1" destOrd="0" presId="urn:microsoft.com/office/officeart/2008/layout/LinedList"/>
    <dgm:cxn modelId="{8A9F4137-95ED-4997-BF64-C56B47E816E8}" type="presParOf" srcId="{A939CB8F-425E-43D7-ABA6-E926872EFB36}" destId="{D35B28BC-212C-407B-BAF5-760D75CB974E}" srcOrd="0" destOrd="0" presId="urn:microsoft.com/office/officeart/2008/layout/LinedList"/>
    <dgm:cxn modelId="{4648FA56-5A6B-45D3-80AE-D71274E46B63}" type="presParOf" srcId="{A939CB8F-425E-43D7-ABA6-E926872EFB36}" destId="{1D31E59D-C6C8-4542-810F-B8560A5A0CF5}" srcOrd="1" destOrd="0" presId="urn:microsoft.com/office/officeart/2008/layout/LinedList"/>
    <dgm:cxn modelId="{387C59F0-6A76-4A28-B850-2267ED657FCF}" type="presParOf" srcId="{1D31E59D-C6C8-4542-810F-B8560A5A0CF5}" destId="{B224B5AB-1BBF-4E20-B17D-82095FAE9D6D}" srcOrd="0" destOrd="0" presId="urn:microsoft.com/office/officeart/2008/layout/LinedList"/>
    <dgm:cxn modelId="{50041FF0-5673-4C1A-928C-6383979BA11D}" type="presParOf" srcId="{1D31E59D-C6C8-4542-810F-B8560A5A0CF5}" destId="{424A7723-56B7-4437-95F7-F55B2652D96A}" srcOrd="1" destOrd="0" presId="urn:microsoft.com/office/officeart/2008/layout/LinedList"/>
    <dgm:cxn modelId="{95AAE524-B5C0-4D8D-B346-31C3C07B3CB4}" type="presParOf" srcId="{1D31E59D-C6C8-4542-810F-B8560A5A0CF5}" destId="{403EBA1D-43A5-4FDB-92FB-5F3E50C6AF95}" srcOrd="2" destOrd="0" presId="urn:microsoft.com/office/officeart/2008/layout/LinedList"/>
    <dgm:cxn modelId="{AE10B62B-4DC4-44A9-8DEC-0CE99543DDEB}" type="presParOf" srcId="{A939CB8F-425E-43D7-ABA6-E926872EFB36}" destId="{37CC7394-9B46-4CCE-A77A-5A8D7C9D3B51}" srcOrd="2" destOrd="0" presId="urn:microsoft.com/office/officeart/2008/layout/LinedList"/>
    <dgm:cxn modelId="{8CDFE1B7-1261-4453-86CD-5269C45952DA}" type="presParOf" srcId="{A939CB8F-425E-43D7-ABA6-E926872EFB36}" destId="{A495A1EE-7090-41FC-A123-023BA096D0A1}" srcOrd="3" destOrd="0" presId="urn:microsoft.com/office/officeart/2008/layout/LinedList"/>
    <dgm:cxn modelId="{FA6B5D8A-9530-4BBF-BBB8-7E8D14C47455}" type="presParOf" srcId="{A939CB8F-425E-43D7-ABA6-E926872EFB36}" destId="{D8580EA7-E9DE-4ECB-A0C2-FEA9836A8C59}" srcOrd="4" destOrd="0" presId="urn:microsoft.com/office/officeart/2008/layout/LinedList"/>
    <dgm:cxn modelId="{07474CAE-DBA5-4973-87FC-4487C67EEB44}" type="presParOf" srcId="{D8580EA7-E9DE-4ECB-A0C2-FEA9836A8C59}" destId="{85A8EDF2-2F08-467D-9ECC-F9D598F98EDB}" srcOrd="0" destOrd="0" presId="urn:microsoft.com/office/officeart/2008/layout/LinedList"/>
    <dgm:cxn modelId="{37E6E54A-AF85-4CD2-863E-65004C44EDDD}" type="presParOf" srcId="{D8580EA7-E9DE-4ECB-A0C2-FEA9836A8C59}" destId="{F8A8B6AB-5307-4AD7-BA63-647930103806}" srcOrd="1" destOrd="0" presId="urn:microsoft.com/office/officeart/2008/layout/LinedList"/>
    <dgm:cxn modelId="{7C94D860-0520-47B3-B10C-D1BC4808D593}" type="presParOf" srcId="{D8580EA7-E9DE-4ECB-A0C2-FEA9836A8C59}" destId="{A9634E89-1DFC-4700-A848-F810137A5652}" srcOrd="2" destOrd="0" presId="urn:microsoft.com/office/officeart/2008/layout/LinedList"/>
    <dgm:cxn modelId="{B6D06534-14B1-4BD0-AEB4-26EDF6E5C686}" type="presParOf" srcId="{A939CB8F-425E-43D7-ABA6-E926872EFB36}" destId="{2BF176C3-CE12-46D6-AE39-936FA003430D}" srcOrd="5" destOrd="0" presId="urn:microsoft.com/office/officeart/2008/layout/LinedList"/>
    <dgm:cxn modelId="{2EFDF137-0E71-41CC-BB1A-28AF0F0C0651}" type="presParOf" srcId="{A939CB8F-425E-43D7-ABA6-E926872EFB36}" destId="{3AE566A4-9778-48D1-A628-D5BE55A61927}" srcOrd="6" destOrd="0" presId="urn:microsoft.com/office/officeart/2008/layout/LinedList"/>
    <dgm:cxn modelId="{9B19FA63-F204-4759-8243-773EBBF8DB2C}" type="presParOf" srcId="{A939CB8F-425E-43D7-ABA6-E926872EFB36}" destId="{177C5A3E-C2DE-4534-AEC1-778472D916CB}" srcOrd="7" destOrd="0" presId="urn:microsoft.com/office/officeart/2008/layout/LinedList"/>
    <dgm:cxn modelId="{5745C271-9B9A-4D83-A9FA-A4E4F4C0B873}" type="presParOf" srcId="{177C5A3E-C2DE-4534-AEC1-778472D916CB}" destId="{427C0FFE-65FD-48B7-9F52-FA76C6E088AA}" srcOrd="0" destOrd="0" presId="urn:microsoft.com/office/officeart/2008/layout/LinedList"/>
    <dgm:cxn modelId="{23C4536F-DFA3-4166-881A-1D72CDBD07DD}" type="presParOf" srcId="{177C5A3E-C2DE-4534-AEC1-778472D916CB}" destId="{38201BD3-C458-4BF5-AFA5-A2C4EE76663A}" srcOrd="1" destOrd="0" presId="urn:microsoft.com/office/officeart/2008/layout/LinedList"/>
    <dgm:cxn modelId="{13E527C5-0FF2-4014-AF9B-183500982157}" type="presParOf" srcId="{177C5A3E-C2DE-4534-AEC1-778472D916CB}" destId="{D23D5E58-5DB3-4EEC-BAA6-D572F8C543D8}" srcOrd="2" destOrd="0" presId="urn:microsoft.com/office/officeart/2008/layout/LinedList"/>
    <dgm:cxn modelId="{A28CE904-CB95-4A55-A541-9FB3C7016D65}" type="presParOf" srcId="{A939CB8F-425E-43D7-ABA6-E926872EFB36}" destId="{C22C4F13-AAA9-4C6E-B7BB-A97DC787A58C}" srcOrd="8" destOrd="0" presId="urn:microsoft.com/office/officeart/2008/layout/LinedList"/>
    <dgm:cxn modelId="{EC66C3DD-406B-4A09-8B46-39C127033756}" type="presParOf" srcId="{A939CB8F-425E-43D7-ABA6-E926872EFB36}" destId="{C6D3FFF9-77BD-4433-9FA4-9C6F98C1FCB9}" srcOrd="9" destOrd="0" presId="urn:microsoft.com/office/officeart/2008/layout/LinedList"/>
    <dgm:cxn modelId="{F35807D1-4B4E-4667-8C4A-5BF2755820E2}" type="presParOf" srcId="{A939CB8F-425E-43D7-ABA6-E926872EFB36}" destId="{ED433180-607C-4F8A-AEFC-1506B411A9F1}" srcOrd="10" destOrd="0" presId="urn:microsoft.com/office/officeart/2008/layout/LinedList"/>
    <dgm:cxn modelId="{FFF9F898-8A81-4517-9592-A380B5AB2736}" type="presParOf" srcId="{ED433180-607C-4F8A-AEFC-1506B411A9F1}" destId="{2F343840-BDD3-403F-828C-F80F141C8E67}" srcOrd="0" destOrd="0" presId="urn:microsoft.com/office/officeart/2008/layout/LinedList"/>
    <dgm:cxn modelId="{812BC53A-7E97-492B-8670-EF90B4EFB5A1}" type="presParOf" srcId="{ED433180-607C-4F8A-AEFC-1506B411A9F1}" destId="{518C2C8E-1708-49BC-A0B9-A21307FE51D4}" srcOrd="1" destOrd="0" presId="urn:microsoft.com/office/officeart/2008/layout/LinedList"/>
    <dgm:cxn modelId="{A951FC14-8042-4078-B3A0-CD3CF958F503}" type="presParOf" srcId="{ED433180-607C-4F8A-AEFC-1506B411A9F1}" destId="{DC94C9B4-33E8-40C7-869E-FA0D08B1C3A4}" srcOrd="2" destOrd="0" presId="urn:microsoft.com/office/officeart/2008/layout/LinedList"/>
    <dgm:cxn modelId="{C656B245-3598-4E0B-BD95-731B583DE3AA}" type="presParOf" srcId="{A939CB8F-425E-43D7-ABA6-E926872EFB36}" destId="{CCA1E051-6459-4CF8-BCA5-4D23AC5B5BEF}" srcOrd="11" destOrd="0" presId="urn:microsoft.com/office/officeart/2008/layout/LinedList"/>
    <dgm:cxn modelId="{4C1095F6-9D59-4052-85C6-F351355DF9A6}" type="presParOf" srcId="{A939CB8F-425E-43D7-ABA6-E926872EFB36}" destId="{F4A56E1B-C0BC-4CCF-8388-B613A6DFE67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455DEB-77B7-435C-AC2C-9D17D1B4BEA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5E2A38D-DE91-4490-916B-BA11BC663534}">
      <dgm:prSet phldrT="[Text]"/>
      <dgm:spPr>
        <a:solidFill>
          <a:srgbClr val="00B050"/>
        </a:solidFill>
      </dgm:spPr>
      <dgm:t>
        <a:bodyPr/>
        <a:lstStyle/>
        <a:p>
          <a:r>
            <a:rPr lang="uk-UA" dirty="0">
              <a:solidFill>
                <a:schemeClr val="tx1"/>
              </a:solidFill>
            </a:rPr>
            <a:t>Знання</a:t>
          </a:r>
        </a:p>
      </dgm:t>
    </dgm:pt>
    <dgm:pt modelId="{FCA03C54-B274-4CD0-9899-7264CDF47C88}" type="parTrans" cxnId="{1806526F-D8B9-432F-B7A1-8FCEBC57E87A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3C7346BC-D083-40CD-92FC-89F1C6BCF984}" type="sibTrans" cxnId="{1806526F-D8B9-432F-B7A1-8FCEBC57E87A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3D02A7E1-BAB3-4041-8A02-4BD90DF024EC}">
      <dgm:prSet phldrT="[Text]"/>
      <dgm:spPr>
        <a:solidFill>
          <a:srgbClr val="92D050"/>
        </a:solidFill>
      </dgm:spPr>
      <dgm:t>
        <a:bodyPr/>
        <a:lstStyle/>
        <a:p>
          <a:r>
            <a:rPr lang="uk-UA" dirty="0">
              <a:solidFill>
                <a:schemeClr val="tx1"/>
              </a:solidFill>
            </a:rPr>
            <a:t>Інформація</a:t>
          </a:r>
        </a:p>
      </dgm:t>
    </dgm:pt>
    <dgm:pt modelId="{7AA1B2B8-F7FA-4A7A-9352-D8D225517FB6}" type="parTrans" cxnId="{8D227F37-0EBE-47FF-BC1D-592A584F8FE5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6D35F562-B902-4021-8C42-D1E4F46A0769}" type="sibTrans" cxnId="{8D227F37-0EBE-47FF-BC1D-592A584F8FE5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47354865-4F29-4B59-86AC-1E248F3C99EA}">
      <dgm:prSet phldrT="[Text]"/>
      <dgm:spPr>
        <a:solidFill>
          <a:srgbClr val="FFFF00"/>
        </a:solidFill>
      </dgm:spPr>
      <dgm:t>
        <a:bodyPr/>
        <a:lstStyle/>
        <a:p>
          <a:r>
            <a:rPr lang="uk-UA" dirty="0">
              <a:solidFill>
                <a:schemeClr val="tx1"/>
              </a:solidFill>
            </a:rPr>
            <a:t>Дані</a:t>
          </a:r>
        </a:p>
      </dgm:t>
    </dgm:pt>
    <dgm:pt modelId="{1210635C-E53A-4B59-A938-3B7B6028B061}" type="parTrans" cxnId="{DA851D84-7767-4834-85B9-17CD7D5FC3C3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D570C013-E8AD-43BB-989A-36EA072DE09E}" type="sibTrans" cxnId="{DA851D84-7767-4834-85B9-17CD7D5FC3C3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4E5D7E19-7578-49C4-84FE-78C67A9BD4EA}">
      <dgm:prSet phldrT="[Text]"/>
      <dgm:spPr/>
      <dgm:t>
        <a:bodyPr/>
        <a:lstStyle/>
        <a:p>
          <a:r>
            <a:rPr lang="uk-UA" dirty="0">
              <a:solidFill>
                <a:schemeClr val="tx1"/>
              </a:solidFill>
            </a:rPr>
            <a:t>Індикатори компрометації</a:t>
          </a:r>
        </a:p>
      </dgm:t>
    </dgm:pt>
    <dgm:pt modelId="{B21A6E77-23BB-49A4-A837-4189E403BD2F}" type="parTrans" cxnId="{72A5C1D1-956F-46A0-8CA1-E10EB44C1820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19BC9A90-58A7-4BB3-A2AA-617C61D301F1}" type="sibTrans" cxnId="{72A5C1D1-956F-46A0-8CA1-E10EB44C1820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02E0337B-12AD-41D6-9B0D-CF9BCC780F73}">
      <dgm:prSet phldrT="[Text]"/>
      <dgm:spPr/>
      <dgm:t>
        <a:bodyPr/>
        <a:lstStyle/>
        <a:p>
          <a:r>
            <a:rPr lang="uk-UA" dirty="0">
              <a:solidFill>
                <a:schemeClr val="tx1"/>
              </a:solidFill>
            </a:rPr>
            <a:t>Описи кібератак, кампаній, ландшафтів загроз</a:t>
          </a:r>
        </a:p>
      </dgm:t>
    </dgm:pt>
    <dgm:pt modelId="{14924A6F-CE98-4C8E-9E36-6C4AE9D6FA4E}" type="parTrans" cxnId="{94E31705-A2F9-4847-97DF-D374D6BA8EE4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4278FE8D-B446-451E-815C-125AE92EC6C3}" type="sibTrans" cxnId="{94E31705-A2F9-4847-97DF-D374D6BA8EE4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6541B941-5DD5-4DA9-A255-BB0D78A5E5EE}">
      <dgm:prSet phldrT="[Text]"/>
      <dgm:spPr/>
      <dgm:t>
        <a:bodyPr/>
        <a:lstStyle/>
        <a:p>
          <a:r>
            <a:rPr lang="uk-UA" dirty="0">
              <a:solidFill>
                <a:schemeClr val="tx1"/>
              </a:solidFill>
            </a:rPr>
            <a:t>Дієві поради на основі підтверджених атак</a:t>
          </a:r>
        </a:p>
      </dgm:t>
    </dgm:pt>
    <dgm:pt modelId="{566E4ADF-90B3-425E-986B-179D9B83A1BB}" type="parTrans" cxnId="{C7934CA8-4CA2-4A39-A3A7-7C7372C32CCB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ECB4D95D-56DC-4A78-8E45-8CEFDD25663A}" type="sibTrans" cxnId="{C7934CA8-4CA2-4A39-A3A7-7C7372C32CCB}">
      <dgm:prSet/>
      <dgm:spPr/>
      <dgm:t>
        <a:bodyPr/>
        <a:lstStyle/>
        <a:p>
          <a:endParaRPr lang="uk-UA">
            <a:solidFill>
              <a:schemeClr val="tx1"/>
            </a:solidFill>
          </a:endParaRPr>
        </a:p>
      </dgm:t>
    </dgm:pt>
    <dgm:pt modelId="{7EAA12F1-C4B4-481C-8880-84C778A8C3A6}">
      <dgm:prSet phldrT="[Text]"/>
      <dgm:spPr>
        <a:solidFill>
          <a:srgbClr val="00B050"/>
        </a:solidFill>
      </dgm:spPr>
      <dgm:t>
        <a:bodyPr/>
        <a:lstStyle/>
        <a:p>
          <a:r>
            <a:rPr lang="uk-UA" dirty="0">
              <a:solidFill>
                <a:schemeClr val="tx1"/>
              </a:solidFill>
            </a:rPr>
            <a:t>Мудрість</a:t>
          </a:r>
        </a:p>
      </dgm:t>
    </dgm:pt>
    <dgm:pt modelId="{FDBA1C18-0968-4C7E-911B-47ABA7535239}" type="parTrans" cxnId="{40403F32-2938-4A5B-B8D9-A42974A23448}">
      <dgm:prSet/>
      <dgm:spPr/>
      <dgm:t>
        <a:bodyPr/>
        <a:lstStyle/>
        <a:p>
          <a:endParaRPr lang="uk-UA"/>
        </a:p>
      </dgm:t>
    </dgm:pt>
    <dgm:pt modelId="{B50332DE-1754-4F4B-8718-6A464657801D}" type="sibTrans" cxnId="{40403F32-2938-4A5B-B8D9-A42974A23448}">
      <dgm:prSet/>
      <dgm:spPr/>
      <dgm:t>
        <a:bodyPr/>
        <a:lstStyle/>
        <a:p>
          <a:endParaRPr lang="uk-UA"/>
        </a:p>
      </dgm:t>
    </dgm:pt>
    <dgm:pt modelId="{CF4F8CDB-50F7-4BF9-88D4-34D20897D39A}">
      <dgm:prSet phldrT="[Text]"/>
      <dgm:spPr>
        <a:noFill/>
      </dgm:spPr>
      <dgm:t>
        <a:bodyPr/>
        <a:lstStyle/>
        <a:p>
          <a:r>
            <a:rPr lang="uk-UA" dirty="0">
              <a:solidFill>
                <a:schemeClr val="tx1"/>
              </a:solidFill>
            </a:rPr>
            <a:t>Заходи, виконані на основі порад</a:t>
          </a:r>
        </a:p>
      </dgm:t>
    </dgm:pt>
    <dgm:pt modelId="{81DD473E-CFCD-4786-B638-B211A941B484}" type="parTrans" cxnId="{6691CCE7-F608-4D4D-981F-E5FD774BAF37}">
      <dgm:prSet/>
      <dgm:spPr/>
      <dgm:t>
        <a:bodyPr/>
        <a:lstStyle/>
        <a:p>
          <a:endParaRPr lang="uk-UA"/>
        </a:p>
      </dgm:t>
    </dgm:pt>
    <dgm:pt modelId="{176590B2-768B-4C6D-8C30-ACA84B449729}" type="sibTrans" cxnId="{6691CCE7-F608-4D4D-981F-E5FD774BAF37}">
      <dgm:prSet/>
      <dgm:spPr/>
      <dgm:t>
        <a:bodyPr/>
        <a:lstStyle/>
        <a:p>
          <a:endParaRPr lang="uk-UA"/>
        </a:p>
      </dgm:t>
    </dgm:pt>
    <dgm:pt modelId="{F89BC366-A23D-41F9-9BE2-7A89DBCF7B62}" type="pres">
      <dgm:prSet presAssocID="{31455DEB-77B7-435C-AC2C-9D17D1B4BEAF}" presName="Name0" presStyleCnt="0">
        <dgm:presLayoutVars>
          <dgm:dir/>
          <dgm:animLvl val="lvl"/>
          <dgm:resizeHandles val="exact"/>
        </dgm:presLayoutVars>
      </dgm:prSet>
      <dgm:spPr/>
    </dgm:pt>
    <dgm:pt modelId="{D945DB60-52BE-4FCF-99DD-D155E897430B}" type="pres">
      <dgm:prSet presAssocID="{7EAA12F1-C4B4-481C-8880-84C778A8C3A6}" presName="Name8" presStyleCnt="0"/>
      <dgm:spPr/>
    </dgm:pt>
    <dgm:pt modelId="{C014FE85-2788-4C49-891B-A232D0664D73}" type="pres">
      <dgm:prSet presAssocID="{7EAA12F1-C4B4-481C-8880-84C778A8C3A6}" presName="acctBkgd" presStyleLbl="alignAcc1" presStyleIdx="0" presStyleCnt="4"/>
      <dgm:spPr/>
    </dgm:pt>
    <dgm:pt modelId="{7BA2FA89-3604-4B1E-A47F-C85D1E4C30BE}" type="pres">
      <dgm:prSet presAssocID="{7EAA12F1-C4B4-481C-8880-84C778A8C3A6}" presName="acctTx" presStyleLbl="alignAcc1" presStyleIdx="0" presStyleCnt="4">
        <dgm:presLayoutVars>
          <dgm:bulletEnabled val="1"/>
        </dgm:presLayoutVars>
      </dgm:prSet>
      <dgm:spPr/>
    </dgm:pt>
    <dgm:pt modelId="{5EA9D45B-5911-419C-AB80-01948D1353B7}" type="pres">
      <dgm:prSet presAssocID="{7EAA12F1-C4B4-481C-8880-84C778A8C3A6}" presName="level" presStyleLbl="node1" presStyleIdx="0" presStyleCnt="4">
        <dgm:presLayoutVars>
          <dgm:chMax val="1"/>
          <dgm:bulletEnabled val="1"/>
        </dgm:presLayoutVars>
      </dgm:prSet>
      <dgm:spPr/>
    </dgm:pt>
    <dgm:pt modelId="{B34379EC-EDC7-4FD3-9DEC-E53165EB0928}" type="pres">
      <dgm:prSet presAssocID="{7EAA12F1-C4B4-481C-8880-84C778A8C3A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25A4981-2863-4689-B85D-FE802F31967D}" type="pres">
      <dgm:prSet presAssocID="{15E2A38D-DE91-4490-916B-BA11BC663534}" presName="Name8" presStyleCnt="0"/>
      <dgm:spPr/>
    </dgm:pt>
    <dgm:pt modelId="{1EC74573-1910-4FF8-853E-FE990F656DB6}" type="pres">
      <dgm:prSet presAssocID="{15E2A38D-DE91-4490-916B-BA11BC663534}" presName="acctBkgd" presStyleLbl="alignAcc1" presStyleIdx="1" presStyleCnt="4"/>
      <dgm:spPr/>
    </dgm:pt>
    <dgm:pt modelId="{4FE0032C-01C3-478D-88A0-E2D6CA4DD313}" type="pres">
      <dgm:prSet presAssocID="{15E2A38D-DE91-4490-916B-BA11BC663534}" presName="acctTx" presStyleLbl="alignAcc1" presStyleIdx="1" presStyleCnt="4">
        <dgm:presLayoutVars>
          <dgm:bulletEnabled val="1"/>
        </dgm:presLayoutVars>
      </dgm:prSet>
      <dgm:spPr/>
    </dgm:pt>
    <dgm:pt modelId="{64CFEE66-2FDE-44CC-95C4-8C3135D054C0}" type="pres">
      <dgm:prSet presAssocID="{15E2A38D-DE91-4490-916B-BA11BC663534}" presName="level" presStyleLbl="node1" presStyleIdx="1" presStyleCnt="4">
        <dgm:presLayoutVars>
          <dgm:chMax val="1"/>
          <dgm:bulletEnabled val="1"/>
        </dgm:presLayoutVars>
      </dgm:prSet>
      <dgm:spPr/>
    </dgm:pt>
    <dgm:pt modelId="{E80D075D-01E5-4405-8BC0-689197A3BBB3}" type="pres">
      <dgm:prSet presAssocID="{15E2A38D-DE91-4490-916B-BA11BC66353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7F5180C-116E-4B6E-8B83-A580FFD60620}" type="pres">
      <dgm:prSet presAssocID="{3D02A7E1-BAB3-4041-8A02-4BD90DF024EC}" presName="Name8" presStyleCnt="0"/>
      <dgm:spPr/>
    </dgm:pt>
    <dgm:pt modelId="{3799686B-5F01-4331-9400-96A0A126332A}" type="pres">
      <dgm:prSet presAssocID="{3D02A7E1-BAB3-4041-8A02-4BD90DF024EC}" presName="acctBkgd" presStyleLbl="alignAcc1" presStyleIdx="2" presStyleCnt="4"/>
      <dgm:spPr/>
    </dgm:pt>
    <dgm:pt modelId="{7B4D11DA-DB2A-4208-BCF6-8F02BA9E434F}" type="pres">
      <dgm:prSet presAssocID="{3D02A7E1-BAB3-4041-8A02-4BD90DF024EC}" presName="acctTx" presStyleLbl="alignAcc1" presStyleIdx="2" presStyleCnt="4">
        <dgm:presLayoutVars>
          <dgm:bulletEnabled val="1"/>
        </dgm:presLayoutVars>
      </dgm:prSet>
      <dgm:spPr/>
    </dgm:pt>
    <dgm:pt modelId="{D1B2EFED-6A40-402C-A640-14F10634991E}" type="pres">
      <dgm:prSet presAssocID="{3D02A7E1-BAB3-4041-8A02-4BD90DF024EC}" presName="level" presStyleLbl="node1" presStyleIdx="2" presStyleCnt="4">
        <dgm:presLayoutVars>
          <dgm:chMax val="1"/>
          <dgm:bulletEnabled val="1"/>
        </dgm:presLayoutVars>
      </dgm:prSet>
      <dgm:spPr/>
    </dgm:pt>
    <dgm:pt modelId="{280EC2C3-F75E-4C1C-9575-629899E615CE}" type="pres">
      <dgm:prSet presAssocID="{3D02A7E1-BAB3-4041-8A02-4BD90DF024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658FA5D-28F4-4458-95EC-8C252A5160CE}" type="pres">
      <dgm:prSet presAssocID="{47354865-4F29-4B59-86AC-1E248F3C99EA}" presName="Name8" presStyleCnt="0"/>
      <dgm:spPr/>
    </dgm:pt>
    <dgm:pt modelId="{BEE8B843-93BF-4B96-8399-E4BFEC50BC12}" type="pres">
      <dgm:prSet presAssocID="{47354865-4F29-4B59-86AC-1E248F3C99EA}" presName="acctBkgd" presStyleLbl="alignAcc1" presStyleIdx="3" presStyleCnt="4"/>
      <dgm:spPr/>
    </dgm:pt>
    <dgm:pt modelId="{C6C2D045-DF8B-4931-AC32-D993F27190C9}" type="pres">
      <dgm:prSet presAssocID="{47354865-4F29-4B59-86AC-1E248F3C99EA}" presName="acctTx" presStyleLbl="alignAcc1" presStyleIdx="3" presStyleCnt="4">
        <dgm:presLayoutVars>
          <dgm:bulletEnabled val="1"/>
        </dgm:presLayoutVars>
      </dgm:prSet>
      <dgm:spPr/>
    </dgm:pt>
    <dgm:pt modelId="{0C34F519-2D27-4236-9C0B-2CBCD063FDEF}" type="pres">
      <dgm:prSet presAssocID="{47354865-4F29-4B59-86AC-1E248F3C99EA}" presName="level" presStyleLbl="node1" presStyleIdx="3" presStyleCnt="4">
        <dgm:presLayoutVars>
          <dgm:chMax val="1"/>
          <dgm:bulletEnabled val="1"/>
        </dgm:presLayoutVars>
      </dgm:prSet>
      <dgm:spPr/>
    </dgm:pt>
    <dgm:pt modelId="{60836CC5-06EC-479F-A87B-720DCB54EC04}" type="pres">
      <dgm:prSet presAssocID="{47354865-4F29-4B59-86AC-1E248F3C99E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ECC6D04-CFA6-475E-A1F0-75086CD2E86C}" type="presOf" srcId="{7EAA12F1-C4B4-481C-8880-84C778A8C3A6}" destId="{5EA9D45B-5911-419C-AB80-01948D1353B7}" srcOrd="0" destOrd="0" presId="urn:microsoft.com/office/officeart/2005/8/layout/pyramid1"/>
    <dgm:cxn modelId="{94E31705-A2F9-4847-97DF-D374D6BA8EE4}" srcId="{3D02A7E1-BAB3-4041-8A02-4BD90DF024EC}" destId="{02E0337B-12AD-41D6-9B0D-CF9BCC780F73}" srcOrd="0" destOrd="0" parTransId="{14924A6F-CE98-4C8E-9E36-6C4AE9D6FA4E}" sibTransId="{4278FE8D-B446-451E-815C-125AE92EC6C3}"/>
    <dgm:cxn modelId="{48421110-5F6D-446F-9815-272097032548}" type="presOf" srcId="{47354865-4F29-4B59-86AC-1E248F3C99EA}" destId="{0C34F519-2D27-4236-9C0B-2CBCD063FDEF}" srcOrd="0" destOrd="0" presId="urn:microsoft.com/office/officeart/2005/8/layout/pyramid1"/>
    <dgm:cxn modelId="{CDE53713-83F3-45F1-8106-54C457F42CF2}" type="presOf" srcId="{02E0337B-12AD-41D6-9B0D-CF9BCC780F73}" destId="{3799686B-5F01-4331-9400-96A0A126332A}" srcOrd="0" destOrd="0" presId="urn:microsoft.com/office/officeart/2005/8/layout/pyramid1"/>
    <dgm:cxn modelId="{77D53114-09B4-4FD1-80D4-EBA31BDA6FC3}" type="presOf" srcId="{6541B941-5DD5-4DA9-A255-BB0D78A5E5EE}" destId="{1EC74573-1910-4FF8-853E-FE990F656DB6}" srcOrd="0" destOrd="0" presId="urn:microsoft.com/office/officeart/2005/8/layout/pyramid1"/>
    <dgm:cxn modelId="{B578531B-2667-44D6-8762-8268FF5F4E70}" type="presOf" srcId="{4E5D7E19-7578-49C4-84FE-78C67A9BD4EA}" destId="{C6C2D045-DF8B-4931-AC32-D993F27190C9}" srcOrd="1" destOrd="0" presId="urn:microsoft.com/office/officeart/2005/8/layout/pyramid1"/>
    <dgm:cxn modelId="{F643761F-0D80-4FD2-AF98-CE8AB1810F1C}" type="presOf" srcId="{6541B941-5DD5-4DA9-A255-BB0D78A5E5EE}" destId="{4FE0032C-01C3-478D-88A0-E2D6CA4DD313}" srcOrd="1" destOrd="0" presId="urn:microsoft.com/office/officeart/2005/8/layout/pyramid1"/>
    <dgm:cxn modelId="{40403F32-2938-4A5B-B8D9-A42974A23448}" srcId="{31455DEB-77B7-435C-AC2C-9D17D1B4BEAF}" destId="{7EAA12F1-C4B4-481C-8880-84C778A8C3A6}" srcOrd="0" destOrd="0" parTransId="{FDBA1C18-0968-4C7E-911B-47ABA7535239}" sibTransId="{B50332DE-1754-4F4B-8718-6A464657801D}"/>
    <dgm:cxn modelId="{2CD81C35-71DB-4507-BFE7-890CB0818599}" type="presOf" srcId="{CF4F8CDB-50F7-4BF9-88D4-34D20897D39A}" destId="{C014FE85-2788-4C49-891B-A232D0664D73}" srcOrd="0" destOrd="0" presId="urn:microsoft.com/office/officeart/2005/8/layout/pyramid1"/>
    <dgm:cxn modelId="{8D227F37-0EBE-47FF-BC1D-592A584F8FE5}" srcId="{31455DEB-77B7-435C-AC2C-9D17D1B4BEAF}" destId="{3D02A7E1-BAB3-4041-8A02-4BD90DF024EC}" srcOrd="2" destOrd="0" parTransId="{7AA1B2B8-F7FA-4A7A-9352-D8D225517FB6}" sibTransId="{6D35F562-B902-4021-8C42-D1E4F46A0769}"/>
    <dgm:cxn modelId="{C1D15367-8B70-479C-85AB-B2C2A1E2B45A}" type="presOf" srcId="{02E0337B-12AD-41D6-9B0D-CF9BCC780F73}" destId="{7B4D11DA-DB2A-4208-BCF6-8F02BA9E434F}" srcOrd="1" destOrd="0" presId="urn:microsoft.com/office/officeart/2005/8/layout/pyramid1"/>
    <dgm:cxn modelId="{381DB26C-6F91-4B7C-8D16-7996AC548404}" type="presOf" srcId="{47354865-4F29-4B59-86AC-1E248F3C99EA}" destId="{60836CC5-06EC-479F-A87B-720DCB54EC04}" srcOrd="1" destOrd="0" presId="urn:microsoft.com/office/officeart/2005/8/layout/pyramid1"/>
    <dgm:cxn modelId="{1806526F-D8B9-432F-B7A1-8FCEBC57E87A}" srcId="{31455DEB-77B7-435C-AC2C-9D17D1B4BEAF}" destId="{15E2A38D-DE91-4490-916B-BA11BC663534}" srcOrd="1" destOrd="0" parTransId="{FCA03C54-B274-4CD0-9899-7264CDF47C88}" sibTransId="{3C7346BC-D083-40CD-92FC-89F1C6BCF984}"/>
    <dgm:cxn modelId="{A5D5F576-F04A-4F24-826D-162E4210A34E}" type="presOf" srcId="{4E5D7E19-7578-49C4-84FE-78C67A9BD4EA}" destId="{BEE8B843-93BF-4B96-8399-E4BFEC50BC12}" srcOrd="0" destOrd="0" presId="urn:microsoft.com/office/officeart/2005/8/layout/pyramid1"/>
    <dgm:cxn modelId="{DA851D84-7767-4834-85B9-17CD7D5FC3C3}" srcId="{31455DEB-77B7-435C-AC2C-9D17D1B4BEAF}" destId="{47354865-4F29-4B59-86AC-1E248F3C99EA}" srcOrd="3" destOrd="0" parTransId="{1210635C-E53A-4B59-A938-3B7B6028B061}" sibTransId="{D570C013-E8AD-43BB-989A-36EA072DE09E}"/>
    <dgm:cxn modelId="{254E659B-121A-405E-84B0-9EF35B5719A6}" type="presOf" srcId="{3D02A7E1-BAB3-4041-8A02-4BD90DF024EC}" destId="{D1B2EFED-6A40-402C-A640-14F10634991E}" srcOrd="0" destOrd="0" presId="urn:microsoft.com/office/officeart/2005/8/layout/pyramid1"/>
    <dgm:cxn modelId="{168DCCA4-931B-475E-9F91-9B06BBFCF14D}" type="presOf" srcId="{15E2A38D-DE91-4490-916B-BA11BC663534}" destId="{E80D075D-01E5-4405-8BC0-689197A3BBB3}" srcOrd="1" destOrd="0" presId="urn:microsoft.com/office/officeart/2005/8/layout/pyramid1"/>
    <dgm:cxn modelId="{C7934CA8-4CA2-4A39-A3A7-7C7372C32CCB}" srcId="{15E2A38D-DE91-4490-916B-BA11BC663534}" destId="{6541B941-5DD5-4DA9-A255-BB0D78A5E5EE}" srcOrd="0" destOrd="0" parTransId="{566E4ADF-90B3-425E-986B-179D9B83A1BB}" sibTransId="{ECB4D95D-56DC-4A78-8E45-8CEFDD25663A}"/>
    <dgm:cxn modelId="{666C8FC4-5F6C-4529-A4B7-C3481B9516A4}" type="presOf" srcId="{15E2A38D-DE91-4490-916B-BA11BC663534}" destId="{64CFEE66-2FDE-44CC-95C4-8C3135D054C0}" srcOrd="0" destOrd="0" presId="urn:microsoft.com/office/officeart/2005/8/layout/pyramid1"/>
    <dgm:cxn modelId="{4A87C7CA-A0EF-4D2E-A2E2-841452A46765}" type="presOf" srcId="{7EAA12F1-C4B4-481C-8880-84C778A8C3A6}" destId="{B34379EC-EDC7-4FD3-9DEC-E53165EB0928}" srcOrd="1" destOrd="0" presId="urn:microsoft.com/office/officeart/2005/8/layout/pyramid1"/>
    <dgm:cxn modelId="{067124CC-DC9D-49FF-AA0A-11C593AEAAA2}" type="presOf" srcId="{3D02A7E1-BAB3-4041-8A02-4BD90DF024EC}" destId="{280EC2C3-F75E-4C1C-9575-629899E615CE}" srcOrd="1" destOrd="0" presId="urn:microsoft.com/office/officeart/2005/8/layout/pyramid1"/>
    <dgm:cxn modelId="{72A5C1D1-956F-46A0-8CA1-E10EB44C1820}" srcId="{47354865-4F29-4B59-86AC-1E248F3C99EA}" destId="{4E5D7E19-7578-49C4-84FE-78C67A9BD4EA}" srcOrd="0" destOrd="0" parTransId="{B21A6E77-23BB-49A4-A837-4189E403BD2F}" sibTransId="{19BC9A90-58A7-4BB3-A2AA-617C61D301F1}"/>
    <dgm:cxn modelId="{6691CCE7-F608-4D4D-981F-E5FD774BAF37}" srcId="{7EAA12F1-C4B4-481C-8880-84C778A8C3A6}" destId="{CF4F8CDB-50F7-4BF9-88D4-34D20897D39A}" srcOrd="0" destOrd="0" parTransId="{81DD473E-CFCD-4786-B638-B211A941B484}" sibTransId="{176590B2-768B-4C6D-8C30-ACA84B449729}"/>
    <dgm:cxn modelId="{DD741AF0-16A0-401C-83E6-E33A6B4DEF27}" type="presOf" srcId="{CF4F8CDB-50F7-4BF9-88D4-34D20897D39A}" destId="{7BA2FA89-3604-4B1E-A47F-C85D1E4C30BE}" srcOrd="1" destOrd="0" presId="urn:microsoft.com/office/officeart/2005/8/layout/pyramid1"/>
    <dgm:cxn modelId="{DE689FF0-EEC5-4BE0-8804-0CEB57F3B8F4}" type="presOf" srcId="{31455DEB-77B7-435C-AC2C-9D17D1B4BEAF}" destId="{F89BC366-A23D-41F9-9BE2-7A89DBCF7B62}" srcOrd="0" destOrd="0" presId="urn:microsoft.com/office/officeart/2005/8/layout/pyramid1"/>
    <dgm:cxn modelId="{F8CF1431-FE39-4496-853E-0735B98D444E}" type="presParOf" srcId="{F89BC366-A23D-41F9-9BE2-7A89DBCF7B62}" destId="{D945DB60-52BE-4FCF-99DD-D155E897430B}" srcOrd="0" destOrd="0" presId="urn:microsoft.com/office/officeart/2005/8/layout/pyramid1"/>
    <dgm:cxn modelId="{FE469760-561F-4A5B-A22F-7650F33AF9D3}" type="presParOf" srcId="{D945DB60-52BE-4FCF-99DD-D155E897430B}" destId="{C014FE85-2788-4C49-891B-A232D0664D73}" srcOrd="0" destOrd="0" presId="urn:microsoft.com/office/officeart/2005/8/layout/pyramid1"/>
    <dgm:cxn modelId="{231F2140-F343-47A4-A6D0-E7959EE8CBEF}" type="presParOf" srcId="{D945DB60-52BE-4FCF-99DD-D155E897430B}" destId="{7BA2FA89-3604-4B1E-A47F-C85D1E4C30BE}" srcOrd="1" destOrd="0" presId="urn:microsoft.com/office/officeart/2005/8/layout/pyramid1"/>
    <dgm:cxn modelId="{49EE4334-8AF5-4C0A-A02C-99AB7EF35AA0}" type="presParOf" srcId="{D945DB60-52BE-4FCF-99DD-D155E897430B}" destId="{5EA9D45B-5911-419C-AB80-01948D1353B7}" srcOrd="2" destOrd="0" presId="urn:microsoft.com/office/officeart/2005/8/layout/pyramid1"/>
    <dgm:cxn modelId="{2BDFDB07-F0EB-4EC0-92C4-366437CE5CF3}" type="presParOf" srcId="{D945DB60-52BE-4FCF-99DD-D155E897430B}" destId="{B34379EC-EDC7-4FD3-9DEC-E53165EB0928}" srcOrd="3" destOrd="0" presId="urn:microsoft.com/office/officeart/2005/8/layout/pyramid1"/>
    <dgm:cxn modelId="{2C691524-00AF-4234-BBD1-ADB8AAC35F72}" type="presParOf" srcId="{F89BC366-A23D-41F9-9BE2-7A89DBCF7B62}" destId="{625A4981-2863-4689-B85D-FE802F31967D}" srcOrd="1" destOrd="0" presId="urn:microsoft.com/office/officeart/2005/8/layout/pyramid1"/>
    <dgm:cxn modelId="{1FEA6122-1694-4E3E-9A8E-9BF1619E2A3B}" type="presParOf" srcId="{625A4981-2863-4689-B85D-FE802F31967D}" destId="{1EC74573-1910-4FF8-853E-FE990F656DB6}" srcOrd="0" destOrd="0" presId="urn:microsoft.com/office/officeart/2005/8/layout/pyramid1"/>
    <dgm:cxn modelId="{CA635912-7B04-4A22-A51D-FDABAFC2BB95}" type="presParOf" srcId="{625A4981-2863-4689-B85D-FE802F31967D}" destId="{4FE0032C-01C3-478D-88A0-E2D6CA4DD313}" srcOrd="1" destOrd="0" presId="urn:microsoft.com/office/officeart/2005/8/layout/pyramid1"/>
    <dgm:cxn modelId="{335BCF57-1E65-492F-BDFB-4AC20EAB6FBB}" type="presParOf" srcId="{625A4981-2863-4689-B85D-FE802F31967D}" destId="{64CFEE66-2FDE-44CC-95C4-8C3135D054C0}" srcOrd="2" destOrd="0" presId="urn:microsoft.com/office/officeart/2005/8/layout/pyramid1"/>
    <dgm:cxn modelId="{CA1BDE51-BCD6-49BC-9273-90ACF45ED2AB}" type="presParOf" srcId="{625A4981-2863-4689-B85D-FE802F31967D}" destId="{E80D075D-01E5-4405-8BC0-689197A3BBB3}" srcOrd="3" destOrd="0" presId="urn:microsoft.com/office/officeart/2005/8/layout/pyramid1"/>
    <dgm:cxn modelId="{59DDE935-6560-4077-ABD1-C0541104D921}" type="presParOf" srcId="{F89BC366-A23D-41F9-9BE2-7A89DBCF7B62}" destId="{27F5180C-116E-4B6E-8B83-A580FFD60620}" srcOrd="2" destOrd="0" presId="urn:microsoft.com/office/officeart/2005/8/layout/pyramid1"/>
    <dgm:cxn modelId="{E4AA17C8-35AA-45B3-B769-DB5B36604FEC}" type="presParOf" srcId="{27F5180C-116E-4B6E-8B83-A580FFD60620}" destId="{3799686B-5F01-4331-9400-96A0A126332A}" srcOrd="0" destOrd="0" presId="urn:microsoft.com/office/officeart/2005/8/layout/pyramid1"/>
    <dgm:cxn modelId="{A99F245F-EA3B-40C1-9CEB-96A2319DA0DC}" type="presParOf" srcId="{27F5180C-116E-4B6E-8B83-A580FFD60620}" destId="{7B4D11DA-DB2A-4208-BCF6-8F02BA9E434F}" srcOrd="1" destOrd="0" presId="urn:microsoft.com/office/officeart/2005/8/layout/pyramid1"/>
    <dgm:cxn modelId="{B837E1BF-F6EB-442A-B6D2-136BCF771A36}" type="presParOf" srcId="{27F5180C-116E-4B6E-8B83-A580FFD60620}" destId="{D1B2EFED-6A40-402C-A640-14F10634991E}" srcOrd="2" destOrd="0" presId="urn:microsoft.com/office/officeart/2005/8/layout/pyramid1"/>
    <dgm:cxn modelId="{17D465BE-6CF5-4A61-9D36-51886EE49E76}" type="presParOf" srcId="{27F5180C-116E-4B6E-8B83-A580FFD60620}" destId="{280EC2C3-F75E-4C1C-9575-629899E615CE}" srcOrd="3" destOrd="0" presId="urn:microsoft.com/office/officeart/2005/8/layout/pyramid1"/>
    <dgm:cxn modelId="{487A63C1-DED4-4220-969E-3CAA105833B7}" type="presParOf" srcId="{F89BC366-A23D-41F9-9BE2-7A89DBCF7B62}" destId="{9658FA5D-28F4-4458-95EC-8C252A5160CE}" srcOrd="3" destOrd="0" presId="urn:microsoft.com/office/officeart/2005/8/layout/pyramid1"/>
    <dgm:cxn modelId="{D7C3F7AF-38C1-484F-80ED-324C43325DE1}" type="presParOf" srcId="{9658FA5D-28F4-4458-95EC-8C252A5160CE}" destId="{BEE8B843-93BF-4B96-8399-E4BFEC50BC12}" srcOrd="0" destOrd="0" presId="urn:microsoft.com/office/officeart/2005/8/layout/pyramid1"/>
    <dgm:cxn modelId="{C0DAA754-420D-4AE5-AF15-10AC2266ABDF}" type="presParOf" srcId="{9658FA5D-28F4-4458-95EC-8C252A5160CE}" destId="{C6C2D045-DF8B-4931-AC32-D993F27190C9}" srcOrd="1" destOrd="0" presId="urn:microsoft.com/office/officeart/2005/8/layout/pyramid1"/>
    <dgm:cxn modelId="{7A8A1E28-1997-4318-BCC8-4169542F6169}" type="presParOf" srcId="{9658FA5D-28F4-4458-95EC-8C252A5160CE}" destId="{0C34F519-2D27-4236-9C0B-2CBCD063FDEF}" srcOrd="2" destOrd="0" presId="urn:microsoft.com/office/officeart/2005/8/layout/pyramid1"/>
    <dgm:cxn modelId="{9A1B09FE-1D43-4469-95A7-673E7353786C}" type="presParOf" srcId="{9658FA5D-28F4-4458-95EC-8C252A5160CE}" destId="{60836CC5-06EC-479F-A87B-720DCB54EC04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AE8DE4-C3CA-4E68-95BE-23F2AAB55F9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2FE63C05-F571-479B-8E71-B3A69373D61D}">
      <dgm:prSet phldrT="[Text]"/>
      <dgm:spPr>
        <a:solidFill>
          <a:srgbClr val="C00000"/>
        </a:solidFill>
      </dgm:spPr>
      <dgm:t>
        <a:bodyPr/>
        <a:lstStyle/>
        <a:p>
          <a:r>
            <a:rPr lang="uk-UA" dirty="0"/>
            <a:t>ТТП</a:t>
          </a:r>
        </a:p>
      </dgm:t>
    </dgm:pt>
    <dgm:pt modelId="{0FA0141B-8044-447B-AA66-6BE84FD2FDE1}" type="parTrans" cxnId="{A5824CC9-3E06-468F-8FEE-4496BEE8D868}">
      <dgm:prSet/>
      <dgm:spPr/>
      <dgm:t>
        <a:bodyPr/>
        <a:lstStyle/>
        <a:p>
          <a:endParaRPr lang="uk-UA"/>
        </a:p>
      </dgm:t>
    </dgm:pt>
    <dgm:pt modelId="{D484435E-A953-4443-B339-D0685605BE44}" type="sibTrans" cxnId="{A5824CC9-3E06-468F-8FEE-4496BEE8D868}">
      <dgm:prSet/>
      <dgm:spPr/>
      <dgm:t>
        <a:bodyPr/>
        <a:lstStyle/>
        <a:p>
          <a:endParaRPr lang="uk-UA"/>
        </a:p>
      </dgm:t>
    </dgm:pt>
    <dgm:pt modelId="{E7DD5EA7-BC51-4BD2-A36B-312CEA667284}">
      <dgm:prSet phldrT="[Text]"/>
      <dgm:spPr>
        <a:solidFill>
          <a:srgbClr val="FFC000"/>
        </a:solidFill>
      </dgm:spPr>
      <dgm:t>
        <a:bodyPr/>
        <a:lstStyle/>
        <a:p>
          <a:r>
            <a:rPr lang="uk-UA" dirty="0"/>
            <a:t>Інструменти</a:t>
          </a:r>
        </a:p>
      </dgm:t>
    </dgm:pt>
    <dgm:pt modelId="{0EC264C2-6E70-40B5-BF4C-25DC0D61A8B6}" type="parTrans" cxnId="{10F4DB55-61D6-4CF1-92FF-8103BEE4C30E}">
      <dgm:prSet/>
      <dgm:spPr/>
      <dgm:t>
        <a:bodyPr/>
        <a:lstStyle/>
        <a:p>
          <a:endParaRPr lang="uk-UA"/>
        </a:p>
      </dgm:t>
    </dgm:pt>
    <dgm:pt modelId="{E1367DB1-9CDE-49DE-8181-2F00763A5A53}" type="sibTrans" cxnId="{10F4DB55-61D6-4CF1-92FF-8103BEE4C30E}">
      <dgm:prSet/>
      <dgm:spPr/>
      <dgm:t>
        <a:bodyPr/>
        <a:lstStyle/>
        <a:p>
          <a:endParaRPr lang="uk-UA"/>
        </a:p>
      </dgm:t>
    </dgm:pt>
    <dgm:pt modelId="{58466449-5722-4AF5-8EA9-75EA48E385E6}">
      <dgm:prSet phldrT="[Text]"/>
      <dgm:spPr>
        <a:solidFill>
          <a:srgbClr val="FFFF00"/>
        </a:solidFill>
      </dgm:spPr>
      <dgm:t>
        <a:bodyPr/>
        <a:lstStyle/>
        <a:p>
          <a:r>
            <a:rPr lang="uk-UA" dirty="0"/>
            <a:t>Мережеві / хостові артефакти</a:t>
          </a:r>
        </a:p>
      </dgm:t>
    </dgm:pt>
    <dgm:pt modelId="{4410FC32-B443-4984-8C81-02A49122ABAF}" type="parTrans" cxnId="{9E1C2A9D-E892-4E6E-96AA-44E8DF24C497}">
      <dgm:prSet/>
      <dgm:spPr/>
      <dgm:t>
        <a:bodyPr/>
        <a:lstStyle/>
        <a:p>
          <a:endParaRPr lang="uk-UA"/>
        </a:p>
      </dgm:t>
    </dgm:pt>
    <dgm:pt modelId="{A5D53761-A3F8-4BF3-B8DA-92B27F3F5389}" type="sibTrans" cxnId="{9E1C2A9D-E892-4E6E-96AA-44E8DF24C497}">
      <dgm:prSet/>
      <dgm:spPr/>
      <dgm:t>
        <a:bodyPr/>
        <a:lstStyle/>
        <a:p>
          <a:endParaRPr lang="uk-UA"/>
        </a:p>
      </dgm:t>
    </dgm:pt>
    <dgm:pt modelId="{428CB36A-053C-439E-8B39-C0E8F21DAA56}">
      <dgm:prSet phldrT="[Text]"/>
      <dgm:spPr>
        <a:solidFill>
          <a:srgbClr val="92D050"/>
        </a:solidFill>
      </dgm:spPr>
      <dgm:t>
        <a:bodyPr/>
        <a:lstStyle/>
        <a:p>
          <a:r>
            <a:rPr lang="uk-UA" dirty="0"/>
            <a:t>Домени</a:t>
          </a:r>
        </a:p>
      </dgm:t>
    </dgm:pt>
    <dgm:pt modelId="{A680877F-6EB5-498F-A502-237FF37FA294}" type="parTrans" cxnId="{411910EF-AFDD-4D96-9397-44A587279330}">
      <dgm:prSet/>
      <dgm:spPr/>
      <dgm:t>
        <a:bodyPr/>
        <a:lstStyle/>
        <a:p>
          <a:endParaRPr lang="uk-UA"/>
        </a:p>
      </dgm:t>
    </dgm:pt>
    <dgm:pt modelId="{27E70125-C595-4D52-95FE-8B35614AF900}" type="sibTrans" cxnId="{411910EF-AFDD-4D96-9397-44A587279330}">
      <dgm:prSet/>
      <dgm:spPr/>
      <dgm:t>
        <a:bodyPr/>
        <a:lstStyle/>
        <a:p>
          <a:endParaRPr lang="uk-UA"/>
        </a:p>
      </dgm:t>
    </dgm:pt>
    <dgm:pt modelId="{248AB5DC-574B-4B02-8251-653B2A1EAB18}">
      <dgm:prSet phldrT="[Text]"/>
      <dgm:spPr>
        <a:solidFill>
          <a:srgbClr val="00B050"/>
        </a:solidFill>
      </dgm:spPr>
      <dgm:t>
        <a:bodyPr/>
        <a:lstStyle/>
        <a:p>
          <a:r>
            <a:rPr lang="uk-UA" dirty="0"/>
            <a:t>ІР адреси</a:t>
          </a:r>
        </a:p>
      </dgm:t>
    </dgm:pt>
    <dgm:pt modelId="{2E2E42F4-2016-46CC-9E44-08D1C041019A}" type="parTrans" cxnId="{0ED78405-CF15-46F6-B39F-76FF4D224612}">
      <dgm:prSet/>
      <dgm:spPr/>
      <dgm:t>
        <a:bodyPr/>
        <a:lstStyle/>
        <a:p>
          <a:endParaRPr lang="uk-UA"/>
        </a:p>
      </dgm:t>
    </dgm:pt>
    <dgm:pt modelId="{15CC5C2D-0C1A-4478-AE29-6361FEB5637A}" type="sibTrans" cxnId="{0ED78405-CF15-46F6-B39F-76FF4D224612}">
      <dgm:prSet/>
      <dgm:spPr/>
      <dgm:t>
        <a:bodyPr/>
        <a:lstStyle/>
        <a:p>
          <a:endParaRPr lang="uk-UA"/>
        </a:p>
      </dgm:t>
    </dgm:pt>
    <dgm:pt modelId="{14D50B84-2081-4706-B683-D7E2FA7E0DBF}">
      <dgm:prSet phldrT="[Text]"/>
      <dgm:spPr>
        <a:solidFill>
          <a:srgbClr val="00B0F0"/>
        </a:solidFill>
      </dgm:spPr>
      <dgm:t>
        <a:bodyPr/>
        <a:lstStyle/>
        <a:p>
          <a:r>
            <a:rPr lang="uk-UA" dirty="0"/>
            <a:t>Геші</a:t>
          </a:r>
        </a:p>
      </dgm:t>
    </dgm:pt>
    <dgm:pt modelId="{5142D174-97FE-48CA-A155-FB0068830E49}" type="parTrans" cxnId="{BED2B138-8C40-4CA0-B183-34BE95877D34}">
      <dgm:prSet/>
      <dgm:spPr/>
      <dgm:t>
        <a:bodyPr/>
        <a:lstStyle/>
        <a:p>
          <a:endParaRPr lang="uk-UA"/>
        </a:p>
      </dgm:t>
    </dgm:pt>
    <dgm:pt modelId="{9D970198-EB4E-4C26-940E-47E39F507C89}" type="sibTrans" cxnId="{BED2B138-8C40-4CA0-B183-34BE95877D34}">
      <dgm:prSet/>
      <dgm:spPr/>
      <dgm:t>
        <a:bodyPr/>
        <a:lstStyle/>
        <a:p>
          <a:endParaRPr lang="uk-UA"/>
        </a:p>
      </dgm:t>
    </dgm:pt>
    <dgm:pt modelId="{4E94F272-1F41-48E6-97A4-9F3AAB8AB7F0}">
      <dgm:prSet phldrT="[Text]"/>
      <dgm:spPr/>
      <dgm:t>
        <a:bodyPr/>
        <a:lstStyle/>
        <a:p>
          <a:r>
            <a:rPr lang="uk-UA" dirty="0"/>
            <a:t>Тривіально</a:t>
          </a:r>
        </a:p>
      </dgm:t>
    </dgm:pt>
    <dgm:pt modelId="{CF6AFA97-38BF-4CBA-B831-13AD05708E43}" type="parTrans" cxnId="{6195625C-4F79-4FEA-B2E0-A035CCF58CD5}">
      <dgm:prSet/>
      <dgm:spPr/>
      <dgm:t>
        <a:bodyPr/>
        <a:lstStyle/>
        <a:p>
          <a:endParaRPr lang="uk-UA"/>
        </a:p>
      </dgm:t>
    </dgm:pt>
    <dgm:pt modelId="{7AA568C2-71FC-4537-B4D6-80AB39307C00}" type="sibTrans" cxnId="{6195625C-4F79-4FEA-B2E0-A035CCF58CD5}">
      <dgm:prSet/>
      <dgm:spPr/>
      <dgm:t>
        <a:bodyPr/>
        <a:lstStyle/>
        <a:p>
          <a:endParaRPr lang="uk-UA"/>
        </a:p>
      </dgm:t>
    </dgm:pt>
    <dgm:pt modelId="{A3474B2A-8590-4FFF-A3AE-6B8D6D8C9A08}">
      <dgm:prSet phldrT="[Text]"/>
      <dgm:spPr/>
      <dgm:t>
        <a:bodyPr/>
        <a:lstStyle/>
        <a:p>
          <a:r>
            <a:rPr lang="uk-UA" dirty="0"/>
            <a:t>Легко</a:t>
          </a:r>
        </a:p>
      </dgm:t>
    </dgm:pt>
    <dgm:pt modelId="{4EC34E00-A60E-4847-87E2-F21A2A8B73A6}" type="parTrans" cxnId="{2314D931-AB84-473E-ADA4-008756D42CBA}">
      <dgm:prSet/>
      <dgm:spPr/>
      <dgm:t>
        <a:bodyPr/>
        <a:lstStyle/>
        <a:p>
          <a:endParaRPr lang="uk-UA"/>
        </a:p>
      </dgm:t>
    </dgm:pt>
    <dgm:pt modelId="{1727E9B3-D41B-4155-AFC0-ACE0481471AA}" type="sibTrans" cxnId="{2314D931-AB84-473E-ADA4-008756D42CBA}">
      <dgm:prSet/>
      <dgm:spPr/>
      <dgm:t>
        <a:bodyPr/>
        <a:lstStyle/>
        <a:p>
          <a:endParaRPr lang="uk-UA"/>
        </a:p>
      </dgm:t>
    </dgm:pt>
    <dgm:pt modelId="{774C7B30-FCBB-49AF-B3B5-B708C953D060}">
      <dgm:prSet phldrT="[Text]"/>
      <dgm:spPr/>
      <dgm:t>
        <a:bodyPr/>
        <a:lstStyle/>
        <a:p>
          <a:r>
            <a:rPr lang="uk-UA" dirty="0"/>
            <a:t>Просто</a:t>
          </a:r>
        </a:p>
      </dgm:t>
    </dgm:pt>
    <dgm:pt modelId="{0BED3B2F-57EA-4150-90F1-6D96BE2F1776}" type="parTrans" cxnId="{928D0C8E-47A7-4159-89F8-CA29F2B730A3}">
      <dgm:prSet/>
      <dgm:spPr/>
      <dgm:t>
        <a:bodyPr/>
        <a:lstStyle/>
        <a:p>
          <a:endParaRPr lang="uk-UA"/>
        </a:p>
      </dgm:t>
    </dgm:pt>
    <dgm:pt modelId="{BD19F4BD-C84A-40C2-88FD-10AE7C57A31A}" type="sibTrans" cxnId="{928D0C8E-47A7-4159-89F8-CA29F2B730A3}">
      <dgm:prSet/>
      <dgm:spPr/>
      <dgm:t>
        <a:bodyPr/>
        <a:lstStyle/>
        <a:p>
          <a:endParaRPr lang="uk-UA"/>
        </a:p>
      </dgm:t>
    </dgm:pt>
    <dgm:pt modelId="{1D8D56D2-69DB-4727-871B-B803D80646D4}">
      <dgm:prSet phldrT="[Text]"/>
      <dgm:spPr/>
      <dgm:t>
        <a:bodyPr/>
        <a:lstStyle/>
        <a:p>
          <a:r>
            <a:rPr lang="uk-UA" dirty="0"/>
            <a:t>Набридливо</a:t>
          </a:r>
        </a:p>
      </dgm:t>
    </dgm:pt>
    <dgm:pt modelId="{5239F3C0-0FFE-4884-B7A0-ABFBB96672F7}" type="parTrans" cxnId="{533EDA63-7CB7-481A-9022-0D6446D660A7}">
      <dgm:prSet/>
      <dgm:spPr/>
      <dgm:t>
        <a:bodyPr/>
        <a:lstStyle/>
        <a:p>
          <a:endParaRPr lang="uk-UA"/>
        </a:p>
      </dgm:t>
    </dgm:pt>
    <dgm:pt modelId="{1388FF77-AA90-4B9B-8A46-19CD9100BEFB}" type="sibTrans" cxnId="{533EDA63-7CB7-481A-9022-0D6446D660A7}">
      <dgm:prSet/>
      <dgm:spPr/>
      <dgm:t>
        <a:bodyPr/>
        <a:lstStyle/>
        <a:p>
          <a:endParaRPr lang="uk-UA"/>
        </a:p>
      </dgm:t>
    </dgm:pt>
    <dgm:pt modelId="{856068F0-21E1-4403-A63B-201BBE52E893}">
      <dgm:prSet phldrT="[Text]"/>
      <dgm:spPr/>
      <dgm:t>
        <a:bodyPr/>
        <a:lstStyle/>
        <a:p>
          <a:r>
            <a:rPr lang="uk-UA" dirty="0"/>
            <a:t>Складно</a:t>
          </a:r>
        </a:p>
      </dgm:t>
    </dgm:pt>
    <dgm:pt modelId="{776250CD-DAB5-4415-952C-D93E2BBF227E}" type="parTrans" cxnId="{E87A03E4-1B26-4F8A-8729-D295D4B114A4}">
      <dgm:prSet/>
      <dgm:spPr/>
      <dgm:t>
        <a:bodyPr/>
        <a:lstStyle/>
        <a:p>
          <a:endParaRPr lang="uk-UA"/>
        </a:p>
      </dgm:t>
    </dgm:pt>
    <dgm:pt modelId="{54236E0B-392A-4353-9D59-9C0E519C9E03}" type="sibTrans" cxnId="{E87A03E4-1B26-4F8A-8729-D295D4B114A4}">
      <dgm:prSet/>
      <dgm:spPr/>
      <dgm:t>
        <a:bodyPr/>
        <a:lstStyle/>
        <a:p>
          <a:endParaRPr lang="uk-UA"/>
        </a:p>
      </dgm:t>
    </dgm:pt>
    <dgm:pt modelId="{F97E1D4D-865E-4207-AEAC-9E6FCD3FB076}">
      <dgm:prSet phldrT="[Text]"/>
      <dgm:spPr/>
      <dgm:t>
        <a:bodyPr/>
        <a:lstStyle/>
        <a:p>
          <a:r>
            <a:rPr lang="uk-UA" dirty="0"/>
            <a:t>Важко</a:t>
          </a:r>
        </a:p>
      </dgm:t>
    </dgm:pt>
    <dgm:pt modelId="{29CCCCF3-2077-4C61-95CE-33ACADFBC70D}" type="parTrans" cxnId="{6BCC254B-2D98-46D8-80F9-C997FB040066}">
      <dgm:prSet/>
      <dgm:spPr/>
      <dgm:t>
        <a:bodyPr/>
        <a:lstStyle/>
        <a:p>
          <a:endParaRPr lang="uk-UA"/>
        </a:p>
      </dgm:t>
    </dgm:pt>
    <dgm:pt modelId="{A42D1C87-D7DA-466B-9A40-C2C3D4869491}" type="sibTrans" cxnId="{6BCC254B-2D98-46D8-80F9-C997FB040066}">
      <dgm:prSet/>
      <dgm:spPr/>
      <dgm:t>
        <a:bodyPr/>
        <a:lstStyle/>
        <a:p>
          <a:endParaRPr lang="uk-UA"/>
        </a:p>
      </dgm:t>
    </dgm:pt>
    <dgm:pt modelId="{A1785DC8-96DD-478E-A98F-D3CACAADD5C8}" type="pres">
      <dgm:prSet presAssocID="{02AE8DE4-C3CA-4E68-95BE-23F2AAB55F95}" presName="Name0" presStyleCnt="0">
        <dgm:presLayoutVars>
          <dgm:dir/>
          <dgm:animLvl val="lvl"/>
          <dgm:resizeHandles val="exact"/>
        </dgm:presLayoutVars>
      </dgm:prSet>
      <dgm:spPr/>
    </dgm:pt>
    <dgm:pt modelId="{3D4BF643-810B-490C-B6F1-72C8CD5DB1DC}" type="pres">
      <dgm:prSet presAssocID="{2FE63C05-F571-479B-8E71-B3A69373D61D}" presName="Name8" presStyleCnt="0"/>
      <dgm:spPr/>
    </dgm:pt>
    <dgm:pt modelId="{4A4575B8-ADA8-45A7-B788-38B82C7C5E9E}" type="pres">
      <dgm:prSet presAssocID="{2FE63C05-F571-479B-8E71-B3A69373D61D}" presName="acctBkgd" presStyleLbl="alignAcc1" presStyleIdx="0" presStyleCnt="6"/>
      <dgm:spPr/>
    </dgm:pt>
    <dgm:pt modelId="{2946C2AC-6461-4D38-A6C0-8E17978B8653}" type="pres">
      <dgm:prSet presAssocID="{2FE63C05-F571-479B-8E71-B3A69373D61D}" presName="acctTx" presStyleLbl="alignAcc1" presStyleIdx="0" presStyleCnt="6">
        <dgm:presLayoutVars>
          <dgm:bulletEnabled val="1"/>
        </dgm:presLayoutVars>
      </dgm:prSet>
      <dgm:spPr/>
    </dgm:pt>
    <dgm:pt modelId="{45432DCF-4ACC-4517-89A9-41EB3EDE0169}" type="pres">
      <dgm:prSet presAssocID="{2FE63C05-F571-479B-8E71-B3A69373D61D}" presName="level" presStyleLbl="node1" presStyleIdx="0" presStyleCnt="6">
        <dgm:presLayoutVars>
          <dgm:chMax val="1"/>
          <dgm:bulletEnabled val="1"/>
        </dgm:presLayoutVars>
      </dgm:prSet>
      <dgm:spPr/>
    </dgm:pt>
    <dgm:pt modelId="{EC3EFDF9-CDEC-496D-8202-1FEF88FF28B9}" type="pres">
      <dgm:prSet presAssocID="{2FE63C05-F571-479B-8E71-B3A69373D61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C133DA4-300F-4077-99D1-DA84AA2818E8}" type="pres">
      <dgm:prSet presAssocID="{E7DD5EA7-BC51-4BD2-A36B-312CEA667284}" presName="Name8" presStyleCnt="0"/>
      <dgm:spPr/>
    </dgm:pt>
    <dgm:pt modelId="{800B77FF-685A-4B04-A4D6-9FD4787CDFCA}" type="pres">
      <dgm:prSet presAssocID="{E7DD5EA7-BC51-4BD2-A36B-312CEA667284}" presName="acctBkgd" presStyleLbl="alignAcc1" presStyleIdx="1" presStyleCnt="6"/>
      <dgm:spPr/>
    </dgm:pt>
    <dgm:pt modelId="{92CBC160-0BED-435B-B07C-ABB7BC355E76}" type="pres">
      <dgm:prSet presAssocID="{E7DD5EA7-BC51-4BD2-A36B-312CEA667284}" presName="acctTx" presStyleLbl="alignAcc1" presStyleIdx="1" presStyleCnt="6">
        <dgm:presLayoutVars>
          <dgm:bulletEnabled val="1"/>
        </dgm:presLayoutVars>
      </dgm:prSet>
      <dgm:spPr/>
    </dgm:pt>
    <dgm:pt modelId="{5F53BBE5-546E-431D-A2C4-23D6A869139E}" type="pres">
      <dgm:prSet presAssocID="{E7DD5EA7-BC51-4BD2-A36B-312CEA667284}" presName="level" presStyleLbl="node1" presStyleIdx="1" presStyleCnt="6">
        <dgm:presLayoutVars>
          <dgm:chMax val="1"/>
          <dgm:bulletEnabled val="1"/>
        </dgm:presLayoutVars>
      </dgm:prSet>
      <dgm:spPr/>
    </dgm:pt>
    <dgm:pt modelId="{5E2CD8BC-22D3-4D5E-9104-881BEF48D00B}" type="pres">
      <dgm:prSet presAssocID="{E7DD5EA7-BC51-4BD2-A36B-312CEA6672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3C880D-FF71-4056-96B5-33C5ED527B24}" type="pres">
      <dgm:prSet presAssocID="{58466449-5722-4AF5-8EA9-75EA48E385E6}" presName="Name8" presStyleCnt="0"/>
      <dgm:spPr/>
    </dgm:pt>
    <dgm:pt modelId="{E733073E-43D5-49B0-8397-805F626E33BE}" type="pres">
      <dgm:prSet presAssocID="{58466449-5722-4AF5-8EA9-75EA48E385E6}" presName="acctBkgd" presStyleLbl="alignAcc1" presStyleIdx="2" presStyleCnt="6"/>
      <dgm:spPr/>
    </dgm:pt>
    <dgm:pt modelId="{3B8BAB06-6AFE-4FC5-B3A6-78551D21EDD5}" type="pres">
      <dgm:prSet presAssocID="{58466449-5722-4AF5-8EA9-75EA48E385E6}" presName="acctTx" presStyleLbl="alignAcc1" presStyleIdx="2" presStyleCnt="6">
        <dgm:presLayoutVars>
          <dgm:bulletEnabled val="1"/>
        </dgm:presLayoutVars>
      </dgm:prSet>
      <dgm:spPr/>
    </dgm:pt>
    <dgm:pt modelId="{CA60C839-7010-4801-A005-4181A2FB886F}" type="pres">
      <dgm:prSet presAssocID="{58466449-5722-4AF5-8EA9-75EA48E385E6}" presName="level" presStyleLbl="node1" presStyleIdx="2" presStyleCnt="6">
        <dgm:presLayoutVars>
          <dgm:chMax val="1"/>
          <dgm:bulletEnabled val="1"/>
        </dgm:presLayoutVars>
      </dgm:prSet>
      <dgm:spPr/>
    </dgm:pt>
    <dgm:pt modelId="{DCFDB921-6876-4ABE-8340-4B0A81340EC3}" type="pres">
      <dgm:prSet presAssocID="{58466449-5722-4AF5-8EA9-75EA48E385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ADEFFCF-E517-4099-8ED6-BDC17A736DE0}" type="pres">
      <dgm:prSet presAssocID="{428CB36A-053C-439E-8B39-C0E8F21DAA56}" presName="Name8" presStyleCnt="0"/>
      <dgm:spPr/>
    </dgm:pt>
    <dgm:pt modelId="{3577CCD8-3B30-4FA7-BA39-FC1C764D035F}" type="pres">
      <dgm:prSet presAssocID="{428CB36A-053C-439E-8B39-C0E8F21DAA56}" presName="acctBkgd" presStyleLbl="alignAcc1" presStyleIdx="3" presStyleCnt="6"/>
      <dgm:spPr/>
    </dgm:pt>
    <dgm:pt modelId="{664A399C-5A8A-4D35-8157-E02949695D92}" type="pres">
      <dgm:prSet presAssocID="{428CB36A-053C-439E-8B39-C0E8F21DAA56}" presName="acctTx" presStyleLbl="alignAcc1" presStyleIdx="3" presStyleCnt="6">
        <dgm:presLayoutVars>
          <dgm:bulletEnabled val="1"/>
        </dgm:presLayoutVars>
      </dgm:prSet>
      <dgm:spPr/>
    </dgm:pt>
    <dgm:pt modelId="{1CCED463-6D8B-48FF-B4E1-663587DD02C6}" type="pres">
      <dgm:prSet presAssocID="{428CB36A-053C-439E-8B39-C0E8F21DAA56}" presName="level" presStyleLbl="node1" presStyleIdx="3" presStyleCnt="6">
        <dgm:presLayoutVars>
          <dgm:chMax val="1"/>
          <dgm:bulletEnabled val="1"/>
        </dgm:presLayoutVars>
      </dgm:prSet>
      <dgm:spPr/>
    </dgm:pt>
    <dgm:pt modelId="{A98BCCA5-38D0-4912-8FF8-4FB771DDA84E}" type="pres">
      <dgm:prSet presAssocID="{428CB36A-053C-439E-8B39-C0E8F21DAA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23EBC91-416F-4E87-A1FA-6113FC1FCA53}" type="pres">
      <dgm:prSet presAssocID="{248AB5DC-574B-4B02-8251-653B2A1EAB18}" presName="Name8" presStyleCnt="0"/>
      <dgm:spPr/>
    </dgm:pt>
    <dgm:pt modelId="{B1D82B13-2490-41D7-98BC-57FE95D3BE14}" type="pres">
      <dgm:prSet presAssocID="{248AB5DC-574B-4B02-8251-653B2A1EAB18}" presName="acctBkgd" presStyleLbl="alignAcc1" presStyleIdx="4" presStyleCnt="6"/>
      <dgm:spPr/>
    </dgm:pt>
    <dgm:pt modelId="{F8728F91-B8EC-45B8-9532-BE49AE3AB5AF}" type="pres">
      <dgm:prSet presAssocID="{248AB5DC-574B-4B02-8251-653B2A1EAB18}" presName="acctTx" presStyleLbl="alignAcc1" presStyleIdx="4" presStyleCnt="6">
        <dgm:presLayoutVars>
          <dgm:bulletEnabled val="1"/>
        </dgm:presLayoutVars>
      </dgm:prSet>
      <dgm:spPr/>
    </dgm:pt>
    <dgm:pt modelId="{3E79AE4D-6D15-4FEC-9974-4DD4F0FC2467}" type="pres">
      <dgm:prSet presAssocID="{248AB5DC-574B-4B02-8251-653B2A1EAB18}" presName="level" presStyleLbl="node1" presStyleIdx="4" presStyleCnt="6">
        <dgm:presLayoutVars>
          <dgm:chMax val="1"/>
          <dgm:bulletEnabled val="1"/>
        </dgm:presLayoutVars>
      </dgm:prSet>
      <dgm:spPr/>
    </dgm:pt>
    <dgm:pt modelId="{A995A0DF-E481-4EDC-B315-503C98FB5D3C}" type="pres">
      <dgm:prSet presAssocID="{248AB5DC-574B-4B02-8251-653B2A1EAB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7B4E13-A606-4CBF-938E-0BD6C32EC14F}" type="pres">
      <dgm:prSet presAssocID="{14D50B84-2081-4706-B683-D7E2FA7E0DBF}" presName="Name8" presStyleCnt="0"/>
      <dgm:spPr/>
    </dgm:pt>
    <dgm:pt modelId="{4A49C5C5-7042-4C5C-8B31-DA08D62D5B8F}" type="pres">
      <dgm:prSet presAssocID="{14D50B84-2081-4706-B683-D7E2FA7E0DBF}" presName="acctBkgd" presStyleLbl="alignAcc1" presStyleIdx="5" presStyleCnt="6"/>
      <dgm:spPr/>
    </dgm:pt>
    <dgm:pt modelId="{62F0EB69-67FF-47D0-A8F3-3D7E47D4BBCE}" type="pres">
      <dgm:prSet presAssocID="{14D50B84-2081-4706-B683-D7E2FA7E0DBF}" presName="acctTx" presStyleLbl="alignAcc1" presStyleIdx="5" presStyleCnt="6">
        <dgm:presLayoutVars>
          <dgm:bulletEnabled val="1"/>
        </dgm:presLayoutVars>
      </dgm:prSet>
      <dgm:spPr/>
    </dgm:pt>
    <dgm:pt modelId="{BB1D1683-23C2-44C2-A6CF-01282B065A7E}" type="pres">
      <dgm:prSet presAssocID="{14D50B84-2081-4706-B683-D7E2FA7E0DBF}" presName="level" presStyleLbl="node1" presStyleIdx="5" presStyleCnt="6">
        <dgm:presLayoutVars>
          <dgm:chMax val="1"/>
          <dgm:bulletEnabled val="1"/>
        </dgm:presLayoutVars>
      </dgm:prSet>
      <dgm:spPr/>
    </dgm:pt>
    <dgm:pt modelId="{6669D6AB-DA54-4543-8A31-A0690F2F0468}" type="pres">
      <dgm:prSet presAssocID="{14D50B84-2081-4706-B683-D7E2FA7E0DB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ED78405-CF15-46F6-B39F-76FF4D224612}" srcId="{02AE8DE4-C3CA-4E68-95BE-23F2AAB55F95}" destId="{248AB5DC-574B-4B02-8251-653B2A1EAB18}" srcOrd="4" destOrd="0" parTransId="{2E2E42F4-2016-46CC-9E44-08D1C041019A}" sibTransId="{15CC5C2D-0C1A-4478-AE29-6361FEB5637A}"/>
    <dgm:cxn modelId="{94F5E606-AFEE-4F97-92FE-2CADAAE6F4EA}" type="presOf" srcId="{F97E1D4D-865E-4207-AEAC-9E6FCD3FB076}" destId="{4A4575B8-ADA8-45A7-B788-38B82C7C5E9E}" srcOrd="0" destOrd="0" presId="urn:microsoft.com/office/officeart/2005/8/layout/pyramid1"/>
    <dgm:cxn modelId="{CD577211-2F7B-4105-A763-43E97EF3F4BF}" type="presOf" srcId="{856068F0-21E1-4403-A63B-201BBE52E893}" destId="{92CBC160-0BED-435B-B07C-ABB7BC355E76}" srcOrd="1" destOrd="0" presId="urn:microsoft.com/office/officeart/2005/8/layout/pyramid1"/>
    <dgm:cxn modelId="{03AFF117-4D49-4CE6-9F21-CB735DB40286}" type="presOf" srcId="{856068F0-21E1-4403-A63B-201BBE52E893}" destId="{800B77FF-685A-4B04-A4D6-9FD4787CDFCA}" srcOrd="0" destOrd="0" presId="urn:microsoft.com/office/officeart/2005/8/layout/pyramid1"/>
    <dgm:cxn modelId="{91C54E1A-CAE5-4F95-B743-38BD0919611C}" type="presOf" srcId="{F97E1D4D-865E-4207-AEAC-9E6FCD3FB076}" destId="{2946C2AC-6461-4D38-A6C0-8E17978B8653}" srcOrd="1" destOrd="0" presId="urn:microsoft.com/office/officeart/2005/8/layout/pyramid1"/>
    <dgm:cxn modelId="{90BD9928-5876-40D3-8C6B-E394B70FF45A}" type="presOf" srcId="{58466449-5722-4AF5-8EA9-75EA48E385E6}" destId="{CA60C839-7010-4801-A005-4181A2FB886F}" srcOrd="0" destOrd="0" presId="urn:microsoft.com/office/officeart/2005/8/layout/pyramid1"/>
    <dgm:cxn modelId="{35D3FF29-11B8-4A17-B6CA-2781ABD4F0F9}" type="presOf" srcId="{1D8D56D2-69DB-4727-871B-B803D80646D4}" destId="{3B8BAB06-6AFE-4FC5-B3A6-78551D21EDD5}" srcOrd="1" destOrd="0" presId="urn:microsoft.com/office/officeart/2005/8/layout/pyramid1"/>
    <dgm:cxn modelId="{D6C9802F-BA10-4D58-ADFF-4B84519D1DEB}" type="presOf" srcId="{E7DD5EA7-BC51-4BD2-A36B-312CEA667284}" destId="{5E2CD8BC-22D3-4D5E-9104-881BEF48D00B}" srcOrd="1" destOrd="0" presId="urn:microsoft.com/office/officeart/2005/8/layout/pyramid1"/>
    <dgm:cxn modelId="{2314D931-AB84-473E-ADA4-008756D42CBA}" srcId="{248AB5DC-574B-4B02-8251-653B2A1EAB18}" destId="{A3474B2A-8590-4FFF-A3AE-6B8D6D8C9A08}" srcOrd="0" destOrd="0" parTransId="{4EC34E00-A60E-4847-87E2-F21A2A8B73A6}" sibTransId="{1727E9B3-D41B-4155-AFC0-ACE0481471AA}"/>
    <dgm:cxn modelId="{EF7F8436-E88C-4CDE-B3B8-5708E34EB740}" type="presOf" srcId="{E7DD5EA7-BC51-4BD2-A36B-312CEA667284}" destId="{5F53BBE5-546E-431D-A2C4-23D6A869139E}" srcOrd="0" destOrd="0" presId="urn:microsoft.com/office/officeart/2005/8/layout/pyramid1"/>
    <dgm:cxn modelId="{BED2B138-8C40-4CA0-B183-34BE95877D34}" srcId="{02AE8DE4-C3CA-4E68-95BE-23F2AAB55F95}" destId="{14D50B84-2081-4706-B683-D7E2FA7E0DBF}" srcOrd="5" destOrd="0" parTransId="{5142D174-97FE-48CA-A155-FB0068830E49}" sibTransId="{9D970198-EB4E-4C26-940E-47E39F507C89}"/>
    <dgm:cxn modelId="{07B13D5B-337E-406B-A94D-52FD96A66C05}" type="presOf" srcId="{774C7B30-FCBB-49AF-B3B5-B708C953D060}" destId="{664A399C-5A8A-4D35-8157-E02949695D92}" srcOrd="1" destOrd="0" presId="urn:microsoft.com/office/officeart/2005/8/layout/pyramid1"/>
    <dgm:cxn modelId="{6195625C-4F79-4FEA-B2E0-A035CCF58CD5}" srcId="{14D50B84-2081-4706-B683-D7E2FA7E0DBF}" destId="{4E94F272-1F41-48E6-97A4-9F3AAB8AB7F0}" srcOrd="0" destOrd="0" parTransId="{CF6AFA97-38BF-4CBA-B831-13AD05708E43}" sibTransId="{7AA568C2-71FC-4537-B4D6-80AB39307C00}"/>
    <dgm:cxn modelId="{533EDA63-7CB7-481A-9022-0D6446D660A7}" srcId="{58466449-5722-4AF5-8EA9-75EA48E385E6}" destId="{1D8D56D2-69DB-4727-871B-B803D80646D4}" srcOrd="0" destOrd="0" parTransId="{5239F3C0-0FFE-4884-B7A0-ABFBB96672F7}" sibTransId="{1388FF77-AA90-4B9B-8A46-19CD9100BEFB}"/>
    <dgm:cxn modelId="{922D7949-31C5-401D-B701-0348562F6D28}" type="presOf" srcId="{248AB5DC-574B-4B02-8251-653B2A1EAB18}" destId="{A995A0DF-E481-4EDC-B315-503C98FB5D3C}" srcOrd="1" destOrd="0" presId="urn:microsoft.com/office/officeart/2005/8/layout/pyramid1"/>
    <dgm:cxn modelId="{6BCC254B-2D98-46D8-80F9-C997FB040066}" srcId="{2FE63C05-F571-479B-8E71-B3A69373D61D}" destId="{F97E1D4D-865E-4207-AEAC-9E6FCD3FB076}" srcOrd="0" destOrd="0" parTransId="{29CCCCF3-2077-4C61-95CE-33ACADFBC70D}" sibTransId="{A42D1C87-D7DA-466B-9A40-C2C3D4869491}"/>
    <dgm:cxn modelId="{49537D52-62E2-4529-B3AD-49146CC28469}" type="presOf" srcId="{14D50B84-2081-4706-B683-D7E2FA7E0DBF}" destId="{BB1D1683-23C2-44C2-A6CF-01282B065A7E}" srcOrd="0" destOrd="0" presId="urn:microsoft.com/office/officeart/2005/8/layout/pyramid1"/>
    <dgm:cxn modelId="{10F4DB55-61D6-4CF1-92FF-8103BEE4C30E}" srcId="{02AE8DE4-C3CA-4E68-95BE-23F2AAB55F95}" destId="{E7DD5EA7-BC51-4BD2-A36B-312CEA667284}" srcOrd="1" destOrd="0" parTransId="{0EC264C2-6E70-40B5-BF4C-25DC0D61A8B6}" sibTransId="{E1367DB1-9CDE-49DE-8181-2F00763A5A53}"/>
    <dgm:cxn modelId="{E476CF7B-9FE7-4F80-8541-960707F0EE13}" type="presOf" srcId="{428CB36A-053C-439E-8B39-C0E8F21DAA56}" destId="{1CCED463-6D8B-48FF-B4E1-663587DD02C6}" srcOrd="0" destOrd="0" presId="urn:microsoft.com/office/officeart/2005/8/layout/pyramid1"/>
    <dgm:cxn modelId="{28C0477F-60DA-4AE5-951B-F8A15AD82209}" type="presOf" srcId="{4E94F272-1F41-48E6-97A4-9F3AAB8AB7F0}" destId="{62F0EB69-67FF-47D0-A8F3-3D7E47D4BBCE}" srcOrd="1" destOrd="0" presId="urn:microsoft.com/office/officeart/2005/8/layout/pyramid1"/>
    <dgm:cxn modelId="{3BDB0280-6E5C-4CA1-9E2F-42537F769741}" type="presOf" srcId="{2FE63C05-F571-479B-8E71-B3A69373D61D}" destId="{EC3EFDF9-CDEC-496D-8202-1FEF88FF28B9}" srcOrd="1" destOrd="0" presId="urn:microsoft.com/office/officeart/2005/8/layout/pyramid1"/>
    <dgm:cxn modelId="{193A5085-ECC0-4812-B34F-EE25A422BB44}" type="presOf" srcId="{2FE63C05-F571-479B-8E71-B3A69373D61D}" destId="{45432DCF-4ACC-4517-89A9-41EB3EDE0169}" srcOrd="0" destOrd="0" presId="urn:microsoft.com/office/officeart/2005/8/layout/pyramid1"/>
    <dgm:cxn modelId="{928D0C8E-47A7-4159-89F8-CA29F2B730A3}" srcId="{428CB36A-053C-439E-8B39-C0E8F21DAA56}" destId="{774C7B30-FCBB-49AF-B3B5-B708C953D060}" srcOrd="0" destOrd="0" parTransId="{0BED3B2F-57EA-4150-90F1-6D96BE2F1776}" sibTransId="{BD19F4BD-C84A-40C2-88FD-10AE7C57A31A}"/>
    <dgm:cxn modelId="{44C84996-BE82-43B2-B9E8-BE41F5A712B8}" type="presOf" srcId="{248AB5DC-574B-4B02-8251-653B2A1EAB18}" destId="{3E79AE4D-6D15-4FEC-9974-4DD4F0FC2467}" srcOrd="0" destOrd="0" presId="urn:microsoft.com/office/officeart/2005/8/layout/pyramid1"/>
    <dgm:cxn modelId="{9E1C2A9D-E892-4E6E-96AA-44E8DF24C497}" srcId="{02AE8DE4-C3CA-4E68-95BE-23F2AAB55F95}" destId="{58466449-5722-4AF5-8EA9-75EA48E385E6}" srcOrd="2" destOrd="0" parTransId="{4410FC32-B443-4984-8C81-02A49122ABAF}" sibTransId="{A5D53761-A3F8-4BF3-B8DA-92B27F3F5389}"/>
    <dgm:cxn modelId="{5CD5D69D-44C8-4A4A-A9FA-39FF44AB1C20}" type="presOf" srcId="{428CB36A-053C-439E-8B39-C0E8F21DAA56}" destId="{A98BCCA5-38D0-4912-8FF8-4FB771DDA84E}" srcOrd="1" destOrd="0" presId="urn:microsoft.com/office/officeart/2005/8/layout/pyramid1"/>
    <dgm:cxn modelId="{A5824CC9-3E06-468F-8FEE-4496BEE8D868}" srcId="{02AE8DE4-C3CA-4E68-95BE-23F2AAB55F95}" destId="{2FE63C05-F571-479B-8E71-B3A69373D61D}" srcOrd="0" destOrd="0" parTransId="{0FA0141B-8044-447B-AA66-6BE84FD2FDE1}" sibTransId="{D484435E-A953-4443-B339-D0685605BE44}"/>
    <dgm:cxn modelId="{ED1F1DCE-4A4D-46FC-BB5D-DFA9622F1E0E}" type="presOf" srcId="{14D50B84-2081-4706-B683-D7E2FA7E0DBF}" destId="{6669D6AB-DA54-4543-8A31-A0690F2F0468}" srcOrd="1" destOrd="0" presId="urn:microsoft.com/office/officeart/2005/8/layout/pyramid1"/>
    <dgm:cxn modelId="{15BF64D6-9315-463D-9DCF-298E8FA583AA}" type="presOf" srcId="{A3474B2A-8590-4FFF-A3AE-6B8D6D8C9A08}" destId="{B1D82B13-2490-41D7-98BC-57FE95D3BE14}" srcOrd="0" destOrd="0" presId="urn:microsoft.com/office/officeart/2005/8/layout/pyramid1"/>
    <dgm:cxn modelId="{088CA1D6-BE36-42B5-B8D4-571195DF02ED}" type="presOf" srcId="{774C7B30-FCBB-49AF-B3B5-B708C953D060}" destId="{3577CCD8-3B30-4FA7-BA39-FC1C764D035F}" srcOrd="0" destOrd="0" presId="urn:microsoft.com/office/officeart/2005/8/layout/pyramid1"/>
    <dgm:cxn modelId="{9D4EC0D7-04B0-43E3-A8A1-4EBC320B04BF}" type="presOf" srcId="{4E94F272-1F41-48E6-97A4-9F3AAB8AB7F0}" destId="{4A49C5C5-7042-4C5C-8B31-DA08D62D5B8F}" srcOrd="0" destOrd="0" presId="urn:microsoft.com/office/officeart/2005/8/layout/pyramid1"/>
    <dgm:cxn modelId="{46AE40D8-3FC1-40BA-A109-ACF1C474AE0D}" type="presOf" srcId="{02AE8DE4-C3CA-4E68-95BE-23F2AAB55F95}" destId="{A1785DC8-96DD-478E-A98F-D3CACAADD5C8}" srcOrd="0" destOrd="0" presId="urn:microsoft.com/office/officeart/2005/8/layout/pyramid1"/>
    <dgm:cxn modelId="{22D86BDC-6E8F-4B3F-826B-378C969CE49D}" type="presOf" srcId="{A3474B2A-8590-4FFF-A3AE-6B8D6D8C9A08}" destId="{F8728F91-B8EC-45B8-9532-BE49AE3AB5AF}" srcOrd="1" destOrd="0" presId="urn:microsoft.com/office/officeart/2005/8/layout/pyramid1"/>
    <dgm:cxn modelId="{56A9FDE0-34F1-43C7-83D2-9441B2DD4B9C}" type="presOf" srcId="{58466449-5722-4AF5-8EA9-75EA48E385E6}" destId="{DCFDB921-6876-4ABE-8340-4B0A81340EC3}" srcOrd="1" destOrd="0" presId="urn:microsoft.com/office/officeart/2005/8/layout/pyramid1"/>
    <dgm:cxn modelId="{0A839FE3-4BD4-4BD6-8E83-343B2D8E85F6}" type="presOf" srcId="{1D8D56D2-69DB-4727-871B-B803D80646D4}" destId="{E733073E-43D5-49B0-8397-805F626E33BE}" srcOrd="0" destOrd="0" presId="urn:microsoft.com/office/officeart/2005/8/layout/pyramid1"/>
    <dgm:cxn modelId="{E87A03E4-1B26-4F8A-8729-D295D4B114A4}" srcId="{E7DD5EA7-BC51-4BD2-A36B-312CEA667284}" destId="{856068F0-21E1-4403-A63B-201BBE52E893}" srcOrd="0" destOrd="0" parTransId="{776250CD-DAB5-4415-952C-D93E2BBF227E}" sibTransId="{54236E0B-392A-4353-9D59-9C0E519C9E03}"/>
    <dgm:cxn modelId="{411910EF-AFDD-4D96-9397-44A587279330}" srcId="{02AE8DE4-C3CA-4E68-95BE-23F2AAB55F95}" destId="{428CB36A-053C-439E-8B39-C0E8F21DAA56}" srcOrd="3" destOrd="0" parTransId="{A680877F-6EB5-498F-A502-237FF37FA294}" sibTransId="{27E70125-C595-4D52-95FE-8B35614AF900}"/>
    <dgm:cxn modelId="{CA569590-305F-40F0-B742-B154FAF28D8C}" type="presParOf" srcId="{A1785DC8-96DD-478E-A98F-D3CACAADD5C8}" destId="{3D4BF643-810B-490C-B6F1-72C8CD5DB1DC}" srcOrd="0" destOrd="0" presId="urn:microsoft.com/office/officeart/2005/8/layout/pyramid1"/>
    <dgm:cxn modelId="{EEE90038-07DB-4DE8-B6BE-331DBEEFA954}" type="presParOf" srcId="{3D4BF643-810B-490C-B6F1-72C8CD5DB1DC}" destId="{4A4575B8-ADA8-45A7-B788-38B82C7C5E9E}" srcOrd="0" destOrd="0" presId="urn:microsoft.com/office/officeart/2005/8/layout/pyramid1"/>
    <dgm:cxn modelId="{19DAE6C1-ACA1-4DC8-9C5B-72B11FA46C8F}" type="presParOf" srcId="{3D4BF643-810B-490C-B6F1-72C8CD5DB1DC}" destId="{2946C2AC-6461-4D38-A6C0-8E17978B8653}" srcOrd="1" destOrd="0" presId="urn:microsoft.com/office/officeart/2005/8/layout/pyramid1"/>
    <dgm:cxn modelId="{FF8D5AF3-72F9-4F9F-BC86-AABB026AE18A}" type="presParOf" srcId="{3D4BF643-810B-490C-B6F1-72C8CD5DB1DC}" destId="{45432DCF-4ACC-4517-89A9-41EB3EDE0169}" srcOrd="2" destOrd="0" presId="urn:microsoft.com/office/officeart/2005/8/layout/pyramid1"/>
    <dgm:cxn modelId="{7138A737-9C24-4B46-9710-E0B66C21C66B}" type="presParOf" srcId="{3D4BF643-810B-490C-B6F1-72C8CD5DB1DC}" destId="{EC3EFDF9-CDEC-496D-8202-1FEF88FF28B9}" srcOrd="3" destOrd="0" presId="urn:microsoft.com/office/officeart/2005/8/layout/pyramid1"/>
    <dgm:cxn modelId="{0138C260-EF65-4673-987B-E69E6DE0AAFB}" type="presParOf" srcId="{A1785DC8-96DD-478E-A98F-D3CACAADD5C8}" destId="{8C133DA4-300F-4077-99D1-DA84AA2818E8}" srcOrd="1" destOrd="0" presId="urn:microsoft.com/office/officeart/2005/8/layout/pyramid1"/>
    <dgm:cxn modelId="{1B294BF6-73BE-46AA-850F-D7C568CBDC77}" type="presParOf" srcId="{8C133DA4-300F-4077-99D1-DA84AA2818E8}" destId="{800B77FF-685A-4B04-A4D6-9FD4787CDFCA}" srcOrd="0" destOrd="0" presId="urn:microsoft.com/office/officeart/2005/8/layout/pyramid1"/>
    <dgm:cxn modelId="{C5B78627-537D-4E07-9415-BE6388E08AD1}" type="presParOf" srcId="{8C133DA4-300F-4077-99D1-DA84AA2818E8}" destId="{92CBC160-0BED-435B-B07C-ABB7BC355E76}" srcOrd="1" destOrd="0" presId="urn:microsoft.com/office/officeart/2005/8/layout/pyramid1"/>
    <dgm:cxn modelId="{31B8ECF5-A4D5-42A4-83CF-F9B6D43D2E02}" type="presParOf" srcId="{8C133DA4-300F-4077-99D1-DA84AA2818E8}" destId="{5F53BBE5-546E-431D-A2C4-23D6A869139E}" srcOrd="2" destOrd="0" presId="urn:microsoft.com/office/officeart/2005/8/layout/pyramid1"/>
    <dgm:cxn modelId="{4A4164F0-A12A-4C2C-86D3-EE981E58BB2E}" type="presParOf" srcId="{8C133DA4-300F-4077-99D1-DA84AA2818E8}" destId="{5E2CD8BC-22D3-4D5E-9104-881BEF48D00B}" srcOrd="3" destOrd="0" presId="urn:microsoft.com/office/officeart/2005/8/layout/pyramid1"/>
    <dgm:cxn modelId="{DF17F05F-349F-46E3-80F1-515FB3E07138}" type="presParOf" srcId="{A1785DC8-96DD-478E-A98F-D3CACAADD5C8}" destId="{293C880D-FF71-4056-96B5-33C5ED527B24}" srcOrd="2" destOrd="0" presId="urn:microsoft.com/office/officeart/2005/8/layout/pyramid1"/>
    <dgm:cxn modelId="{1E978CC8-BD60-41BE-B9FD-566B24B17F9E}" type="presParOf" srcId="{293C880D-FF71-4056-96B5-33C5ED527B24}" destId="{E733073E-43D5-49B0-8397-805F626E33BE}" srcOrd="0" destOrd="0" presId="urn:microsoft.com/office/officeart/2005/8/layout/pyramid1"/>
    <dgm:cxn modelId="{DD366EBC-0EF8-496C-B0B7-6185DD200049}" type="presParOf" srcId="{293C880D-FF71-4056-96B5-33C5ED527B24}" destId="{3B8BAB06-6AFE-4FC5-B3A6-78551D21EDD5}" srcOrd="1" destOrd="0" presId="urn:microsoft.com/office/officeart/2005/8/layout/pyramid1"/>
    <dgm:cxn modelId="{5B111CC2-12FC-4AE2-9DC1-CCC51A32D709}" type="presParOf" srcId="{293C880D-FF71-4056-96B5-33C5ED527B24}" destId="{CA60C839-7010-4801-A005-4181A2FB886F}" srcOrd="2" destOrd="0" presId="urn:microsoft.com/office/officeart/2005/8/layout/pyramid1"/>
    <dgm:cxn modelId="{4363C7D1-FF58-45A7-B101-07CC2DC339F4}" type="presParOf" srcId="{293C880D-FF71-4056-96B5-33C5ED527B24}" destId="{DCFDB921-6876-4ABE-8340-4B0A81340EC3}" srcOrd="3" destOrd="0" presId="urn:microsoft.com/office/officeart/2005/8/layout/pyramid1"/>
    <dgm:cxn modelId="{3DE10218-6743-465A-B54D-41DA088ADA9E}" type="presParOf" srcId="{A1785DC8-96DD-478E-A98F-D3CACAADD5C8}" destId="{BADEFFCF-E517-4099-8ED6-BDC17A736DE0}" srcOrd="3" destOrd="0" presId="urn:microsoft.com/office/officeart/2005/8/layout/pyramid1"/>
    <dgm:cxn modelId="{BAFC0F12-13FF-4071-A64B-AF471D07B4B2}" type="presParOf" srcId="{BADEFFCF-E517-4099-8ED6-BDC17A736DE0}" destId="{3577CCD8-3B30-4FA7-BA39-FC1C764D035F}" srcOrd="0" destOrd="0" presId="urn:microsoft.com/office/officeart/2005/8/layout/pyramid1"/>
    <dgm:cxn modelId="{5DC26B95-E562-4283-904A-ABAEDD1F2C19}" type="presParOf" srcId="{BADEFFCF-E517-4099-8ED6-BDC17A736DE0}" destId="{664A399C-5A8A-4D35-8157-E02949695D92}" srcOrd="1" destOrd="0" presId="urn:microsoft.com/office/officeart/2005/8/layout/pyramid1"/>
    <dgm:cxn modelId="{0EABE0E9-CF50-4157-A2E5-98862411C2EB}" type="presParOf" srcId="{BADEFFCF-E517-4099-8ED6-BDC17A736DE0}" destId="{1CCED463-6D8B-48FF-B4E1-663587DD02C6}" srcOrd="2" destOrd="0" presId="urn:microsoft.com/office/officeart/2005/8/layout/pyramid1"/>
    <dgm:cxn modelId="{FE42C188-E82D-458A-B324-D4347AF920CE}" type="presParOf" srcId="{BADEFFCF-E517-4099-8ED6-BDC17A736DE0}" destId="{A98BCCA5-38D0-4912-8FF8-4FB771DDA84E}" srcOrd="3" destOrd="0" presId="urn:microsoft.com/office/officeart/2005/8/layout/pyramid1"/>
    <dgm:cxn modelId="{DA1FD39D-3509-4F82-A836-39288C908D1C}" type="presParOf" srcId="{A1785DC8-96DD-478E-A98F-D3CACAADD5C8}" destId="{E23EBC91-416F-4E87-A1FA-6113FC1FCA53}" srcOrd="4" destOrd="0" presId="urn:microsoft.com/office/officeart/2005/8/layout/pyramid1"/>
    <dgm:cxn modelId="{00993E97-EE6F-49AC-93E7-E4B00D530CD8}" type="presParOf" srcId="{E23EBC91-416F-4E87-A1FA-6113FC1FCA53}" destId="{B1D82B13-2490-41D7-98BC-57FE95D3BE14}" srcOrd="0" destOrd="0" presId="urn:microsoft.com/office/officeart/2005/8/layout/pyramid1"/>
    <dgm:cxn modelId="{B982AB3F-97C4-4349-981D-0D5BCFE84807}" type="presParOf" srcId="{E23EBC91-416F-4E87-A1FA-6113FC1FCA53}" destId="{F8728F91-B8EC-45B8-9532-BE49AE3AB5AF}" srcOrd="1" destOrd="0" presId="urn:microsoft.com/office/officeart/2005/8/layout/pyramid1"/>
    <dgm:cxn modelId="{B120EC9D-0D89-424F-9673-1C0DE30DBC25}" type="presParOf" srcId="{E23EBC91-416F-4E87-A1FA-6113FC1FCA53}" destId="{3E79AE4D-6D15-4FEC-9974-4DD4F0FC2467}" srcOrd="2" destOrd="0" presId="urn:microsoft.com/office/officeart/2005/8/layout/pyramid1"/>
    <dgm:cxn modelId="{350206E8-082E-49FB-8DD9-BAA84235D435}" type="presParOf" srcId="{E23EBC91-416F-4E87-A1FA-6113FC1FCA53}" destId="{A995A0DF-E481-4EDC-B315-503C98FB5D3C}" srcOrd="3" destOrd="0" presId="urn:microsoft.com/office/officeart/2005/8/layout/pyramid1"/>
    <dgm:cxn modelId="{68C9C503-1F2F-454B-9803-FEE389E6DB26}" type="presParOf" srcId="{A1785DC8-96DD-478E-A98F-D3CACAADD5C8}" destId="{C57B4E13-A606-4CBF-938E-0BD6C32EC14F}" srcOrd="5" destOrd="0" presId="urn:microsoft.com/office/officeart/2005/8/layout/pyramid1"/>
    <dgm:cxn modelId="{0F2445FF-0EF3-4B0D-8CBD-5F9D2A801FCE}" type="presParOf" srcId="{C57B4E13-A606-4CBF-938E-0BD6C32EC14F}" destId="{4A49C5C5-7042-4C5C-8B31-DA08D62D5B8F}" srcOrd="0" destOrd="0" presId="urn:microsoft.com/office/officeart/2005/8/layout/pyramid1"/>
    <dgm:cxn modelId="{F8505203-A09B-4D1A-A607-B818EBD4FF29}" type="presParOf" srcId="{C57B4E13-A606-4CBF-938E-0BD6C32EC14F}" destId="{62F0EB69-67FF-47D0-A8F3-3D7E47D4BBCE}" srcOrd="1" destOrd="0" presId="urn:microsoft.com/office/officeart/2005/8/layout/pyramid1"/>
    <dgm:cxn modelId="{4CC02B14-CCC2-4D7B-B933-E0913C4F561D}" type="presParOf" srcId="{C57B4E13-A606-4CBF-938E-0BD6C32EC14F}" destId="{BB1D1683-23C2-44C2-A6CF-01282B065A7E}" srcOrd="2" destOrd="0" presId="urn:microsoft.com/office/officeart/2005/8/layout/pyramid1"/>
    <dgm:cxn modelId="{9F43FBD2-7C9B-46B7-97E2-468EF907ACD2}" type="presParOf" srcId="{C57B4E13-A606-4CBF-938E-0BD6C32EC14F}" destId="{6669D6AB-DA54-4543-8A31-A0690F2F046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3CAC3-CF8A-4EC4-AF4D-510C14E41CA6}">
      <dsp:nvSpPr>
        <dsp:cNvPr id="0" name=""/>
        <dsp:cNvSpPr/>
      </dsp:nvSpPr>
      <dsp:spPr>
        <a:xfrm>
          <a:off x="0" y="1964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A9AB1-DA5C-4FF3-AAC2-2B187608D1EE}">
      <dsp:nvSpPr>
        <dsp:cNvPr id="0" name=""/>
        <dsp:cNvSpPr/>
      </dsp:nvSpPr>
      <dsp:spPr>
        <a:xfrm>
          <a:off x="0" y="1964"/>
          <a:ext cx="9720262" cy="133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Іван Гокін</a:t>
          </a:r>
        </a:p>
      </dsp:txBody>
      <dsp:txXfrm>
        <a:off x="0" y="1964"/>
        <a:ext cx="9720262" cy="1339598"/>
      </dsp:txXfrm>
    </dsp:sp>
    <dsp:sp modelId="{614BFD3E-1346-4B92-A8D3-DFA1CC9560A5}">
      <dsp:nvSpPr>
        <dsp:cNvPr id="0" name=""/>
        <dsp:cNvSpPr/>
      </dsp:nvSpPr>
      <dsp:spPr>
        <a:xfrm>
          <a:off x="0" y="1341563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412F2-651E-4003-9302-52475A30F23E}">
      <dsp:nvSpPr>
        <dsp:cNvPr id="0" name=""/>
        <dsp:cNvSpPr/>
      </dsp:nvSpPr>
      <dsp:spPr>
        <a:xfrm>
          <a:off x="0" y="1341563"/>
          <a:ext cx="9720262" cy="133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ІТ-аудитор, </a:t>
          </a:r>
          <a:r>
            <a:rPr lang="en-US" sz="2400" kern="1200" dirty="0"/>
            <a:t>CISA</a:t>
          </a:r>
          <a:r>
            <a:rPr lang="uk-UA" sz="2400" kern="1200" dirty="0"/>
            <a:t>, 5+ років досвіду в консалтингу та аудиті</a:t>
          </a:r>
          <a:endParaRPr lang="en-US" sz="2400" kern="1200" dirty="0"/>
        </a:p>
      </dsp:txBody>
      <dsp:txXfrm>
        <a:off x="0" y="1341563"/>
        <a:ext cx="9720262" cy="1339598"/>
      </dsp:txXfrm>
    </dsp:sp>
    <dsp:sp modelId="{F402487F-4185-46C3-9152-39B080D5EA15}">
      <dsp:nvSpPr>
        <dsp:cNvPr id="0" name=""/>
        <dsp:cNvSpPr/>
      </dsp:nvSpPr>
      <dsp:spPr>
        <a:xfrm>
          <a:off x="0" y="2681161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BB172-9100-4F77-ADFD-610A6FE95EFF}">
      <dsp:nvSpPr>
        <dsp:cNvPr id="0" name=""/>
        <dsp:cNvSpPr/>
      </dsp:nvSpPr>
      <dsp:spPr>
        <a:xfrm>
          <a:off x="0" y="2681161"/>
          <a:ext cx="9720262" cy="133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У зв’язку з війною рф проти нашої країни мені стало цікаво розібратись, що таке розвідка кіберзагроз, бо наше керівництво має бути забезпечене актуальною та дієвою інформацією про кіберзагрози</a:t>
          </a:r>
        </a:p>
      </dsp:txBody>
      <dsp:txXfrm>
        <a:off x="0" y="2681161"/>
        <a:ext cx="9720262" cy="13395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F541F-6D77-4A1A-9CD7-E76682700445}">
      <dsp:nvSpPr>
        <dsp:cNvPr id="0" name=""/>
        <dsp:cNvSpPr/>
      </dsp:nvSpPr>
      <dsp:spPr>
        <a:xfrm>
          <a:off x="3835340" y="-30022"/>
          <a:ext cx="4518144" cy="4518144"/>
        </a:xfrm>
        <a:prstGeom prst="circularArrow">
          <a:avLst>
            <a:gd name="adj1" fmla="val 5544"/>
            <a:gd name="adj2" fmla="val 330680"/>
            <a:gd name="adj3" fmla="val 13720135"/>
            <a:gd name="adj4" fmla="val 1742001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B08A1-A2A5-41FA-882A-75E04A221FC3}">
      <dsp:nvSpPr>
        <dsp:cNvPr id="0" name=""/>
        <dsp:cNvSpPr/>
      </dsp:nvSpPr>
      <dsp:spPr>
        <a:xfrm>
          <a:off x="5011225" y="1677"/>
          <a:ext cx="2166373" cy="1083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Планування та спрямування</a:t>
          </a:r>
        </a:p>
      </dsp:txBody>
      <dsp:txXfrm>
        <a:off x="5064102" y="54554"/>
        <a:ext cx="2060619" cy="977432"/>
      </dsp:txXfrm>
    </dsp:sp>
    <dsp:sp modelId="{ADC035B8-6A2A-4820-BC82-1F3C413ADA66}">
      <dsp:nvSpPr>
        <dsp:cNvPr id="0" name=""/>
        <dsp:cNvSpPr/>
      </dsp:nvSpPr>
      <dsp:spPr>
        <a:xfrm>
          <a:off x="6843639" y="1333004"/>
          <a:ext cx="2166373" cy="1083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Збір</a:t>
          </a:r>
        </a:p>
      </dsp:txBody>
      <dsp:txXfrm>
        <a:off x="6896516" y="1385881"/>
        <a:ext cx="2060619" cy="977432"/>
      </dsp:txXfrm>
    </dsp:sp>
    <dsp:sp modelId="{1C6FA795-DD0C-4B65-9B1F-CCFDF61747CA}">
      <dsp:nvSpPr>
        <dsp:cNvPr id="0" name=""/>
        <dsp:cNvSpPr/>
      </dsp:nvSpPr>
      <dsp:spPr>
        <a:xfrm>
          <a:off x="6143719" y="3487135"/>
          <a:ext cx="2166373" cy="1083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Обробка</a:t>
          </a:r>
        </a:p>
      </dsp:txBody>
      <dsp:txXfrm>
        <a:off x="6196596" y="3540012"/>
        <a:ext cx="2060619" cy="977432"/>
      </dsp:txXfrm>
    </dsp:sp>
    <dsp:sp modelId="{F023F31B-AF89-4341-AEEC-B9DD7B56A3BB}">
      <dsp:nvSpPr>
        <dsp:cNvPr id="0" name=""/>
        <dsp:cNvSpPr/>
      </dsp:nvSpPr>
      <dsp:spPr>
        <a:xfrm>
          <a:off x="3878731" y="3487135"/>
          <a:ext cx="2166373" cy="1083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Аналіз</a:t>
          </a:r>
        </a:p>
      </dsp:txBody>
      <dsp:txXfrm>
        <a:off x="3931608" y="3540012"/>
        <a:ext cx="2060619" cy="977432"/>
      </dsp:txXfrm>
    </dsp:sp>
    <dsp:sp modelId="{8F9204C7-8AD0-4F8D-979C-74B4DDF9942B}">
      <dsp:nvSpPr>
        <dsp:cNvPr id="0" name=""/>
        <dsp:cNvSpPr/>
      </dsp:nvSpPr>
      <dsp:spPr>
        <a:xfrm>
          <a:off x="3178811" y="1333004"/>
          <a:ext cx="2166373" cy="1083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Інформування</a:t>
          </a:r>
        </a:p>
      </dsp:txBody>
      <dsp:txXfrm>
        <a:off x="3231688" y="1385881"/>
        <a:ext cx="2060619" cy="977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0BE44-FBA5-4DC5-BFF6-EBB049A1066F}">
      <dsp:nvSpPr>
        <dsp:cNvPr id="0" name=""/>
        <dsp:cNvSpPr/>
      </dsp:nvSpPr>
      <dsp:spPr>
        <a:xfrm>
          <a:off x="0" y="0"/>
          <a:ext cx="52837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9970E-A115-4089-B749-C6D5BDB694E5}">
      <dsp:nvSpPr>
        <dsp:cNvPr id="0" name=""/>
        <dsp:cNvSpPr/>
      </dsp:nvSpPr>
      <dsp:spPr>
        <a:xfrm>
          <a:off x="0" y="0"/>
          <a:ext cx="1056741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100" kern="1200" dirty="0"/>
            <a:t>Полювання на загрози</a:t>
          </a:r>
        </a:p>
      </dsp:txBody>
      <dsp:txXfrm>
        <a:off x="0" y="0"/>
        <a:ext cx="1056741" cy="5418667"/>
      </dsp:txXfrm>
    </dsp:sp>
    <dsp:sp modelId="{45CBB2A0-BB7A-47E5-8D01-C39E7DFE0426}">
      <dsp:nvSpPr>
        <dsp:cNvPr id="0" name=""/>
        <dsp:cNvSpPr/>
      </dsp:nvSpPr>
      <dsp:spPr>
        <a:xfrm>
          <a:off x="1135997" y="51064"/>
          <a:ext cx="4147710" cy="102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/>
            <a:t>Якщо ми знаємо, що кібератака, про яку ми дізнались, цілком могла трапитись у нас, ми маємо провести полювання на загрози.</a:t>
          </a:r>
        </a:p>
      </dsp:txBody>
      <dsp:txXfrm>
        <a:off x="1135997" y="51064"/>
        <a:ext cx="4147710" cy="1021291"/>
      </dsp:txXfrm>
    </dsp:sp>
    <dsp:sp modelId="{CEB963BD-82F4-4C39-BB79-EE5D5A15E3F9}">
      <dsp:nvSpPr>
        <dsp:cNvPr id="0" name=""/>
        <dsp:cNvSpPr/>
      </dsp:nvSpPr>
      <dsp:spPr>
        <a:xfrm>
          <a:off x="1056741" y="1072356"/>
          <a:ext cx="42269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94465-7F86-47E1-9049-D2C133B52487}">
      <dsp:nvSpPr>
        <dsp:cNvPr id="0" name=""/>
        <dsp:cNvSpPr/>
      </dsp:nvSpPr>
      <dsp:spPr>
        <a:xfrm>
          <a:off x="1135997" y="1123420"/>
          <a:ext cx="4147710" cy="102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/>
            <a:t>Це можна зробити з використанням</a:t>
          </a:r>
          <a:r>
            <a:rPr lang="en-US" sz="1300" kern="1200" dirty="0"/>
            <a:t> Yara/Sigma </a:t>
          </a:r>
          <a:r>
            <a:rPr lang="uk-UA" sz="1300" kern="1200" dirty="0"/>
            <a:t>правил через </a:t>
          </a:r>
          <a:r>
            <a:rPr lang="en-US" sz="1300" kern="1200" dirty="0"/>
            <a:t>EDR</a:t>
          </a:r>
          <a:r>
            <a:rPr lang="uk-UA" sz="1300" kern="1200" dirty="0"/>
            <a:t> системи.</a:t>
          </a:r>
        </a:p>
      </dsp:txBody>
      <dsp:txXfrm>
        <a:off x="1135997" y="1123420"/>
        <a:ext cx="4147710" cy="1021291"/>
      </dsp:txXfrm>
    </dsp:sp>
    <dsp:sp modelId="{DCD2D6EF-A091-4364-80E3-4E82F4623EEF}">
      <dsp:nvSpPr>
        <dsp:cNvPr id="0" name=""/>
        <dsp:cNvSpPr/>
      </dsp:nvSpPr>
      <dsp:spPr>
        <a:xfrm>
          <a:off x="1056741" y="2144712"/>
          <a:ext cx="42269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064C-FEC8-4449-ADC1-D13B8A6F3EC1}">
      <dsp:nvSpPr>
        <dsp:cNvPr id="0" name=""/>
        <dsp:cNvSpPr/>
      </dsp:nvSpPr>
      <dsp:spPr>
        <a:xfrm>
          <a:off x="1135997" y="2195777"/>
          <a:ext cx="4147710" cy="102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/>
            <a:t>Правила YARA – це текстові описи шаблонів, які можна використовувати для зіставлення з файлами та процесами. Ці правила можуть виявляти певні рядки, шістнадцяткові послідовності та інші шаблони, характерні для шкідливого програмного забезпечення.</a:t>
          </a:r>
        </a:p>
      </dsp:txBody>
      <dsp:txXfrm>
        <a:off x="1135997" y="2195777"/>
        <a:ext cx="4147710" cy="1021291"/>
      </dsp:txXfrm>
    </dsp:sp>
    <dsp:sp modelId="{0CF3C932-6D32-46F2-83D1-0CBCB9AA5D47}">
      <dsp:nvSpPr>
        <dsp:cNvPr id="0" name=""/>
        <dsp:cNvSpPr/>
      </dsp:nvSpPr>
      <dsp:spPr>
        <a:xfrm>
          <a:off x="1056741" y="3217068"/>
          <a:ext cx="42269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78D34-5AF8-41E3-9737-06A17A00F381}">
      <dsp:nvSpPr>
        <dsp:cNvPr id="0" name=""/>
        <dsp:cNvSpPr/>
      </dsp:nvSpPr>
      <dsp:spPr>
        <a:xfrm>
          <a:off x="1135997" y="3268133"/>
          <a:ext cx="4147710" cy="102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/>
            <a:t>Мережеві ІОК також можна перевіряти на мережевих пристроях.</a:t>
          </a:r>
        </a:p>
      </dsp:txBody>
      <dsp:txXfrm>
        <a:off x="1135997" y="3268133"/>
        <a:ext cx="4147710" cy="1021291"/>
      </dsp:txXfrm>
    </dsp:sp>
    <dsp:sp modelId="{CC83A15B-2E0D-4BD6-A5A9-46941B9DD727}">
      <dsp:nvSpPr>
        <dsp:cNvPr id="0" name=""/>
        <dsp:cNvSpPr/>
      </dsp:nvSpPr>
      <dsp:spPr>
        <a:xfrm>
          <a:off x="1056741" y="4289425"/>
          <a:ext cx="42269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ABF72-35DA-4F0F-86EB-BC250D6EEA6E}">
      <dsp:nvSpPr>
        <dsp:cNvPr id="0" name=""/>
        <dsp:cNvSpPr/>
      </dsp:nvSpPr>
      <dsp:spPr>
        <a:xfrm>
          <a:off x="1135997" y="4340489"/>
          <a:ext cx="4147710" cy="102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kern="1200" dirty="0"/>
            <a:t>Компанія з українським корінням </a:t>
          </a:r>
          <a:r>
            <a:rPr lang="en-US" sz="1300" kern="1200" dirty="0">
              <a:hlinkClick xmlns:r="http://schemas.openxmlformats.org/officeDocument/2006/relationships" r:id="rId1"/>
            </a:rPr>
            <a:t>SOC Prime </a:t>
          </a:r>
          <a:r>
            <a:rPr lang="uk-UA" sz="1300" kern="1200" dirty="0"/>
            <a:t>має майданчик для поширення правил для полювання на загрози.</a:t>
          </a:r>
        </a:p>
      </dsp:txBody>
      <dsp:txXfrm>
        <a:off x="1135997" y="4340489"/>
        <a:ext cx="4147710" cy="1021291"/>
      </dsp:txXfrm>
    </dsp:sp>
    <dsp:sp modelId="{29C649E5-2225-4F5C-82C0-0FCAAAF4643E}">
      <dsp:nvSpPr>
        <dsp:cNvPr id="0" name=""/>
        <dsp:cNvSpPr/>
      </dsp:nvSpPr>
      <dsp:spPr>
        <a:xfrm>
          <a:off x="1056741" y="5361781"/>
          <a:ext cx="42269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978E8-5C33-4200-998B-F670F189A72E}">
      <dsp:nvSpPr>
        <dsp:cNvPr id="0" name=""/>
        <dsp:cNvSpPr/>
      </dsp:nvSpPr>
      <dsp:spPr>
        <a:xfrm>
          <a:off x="191583" y="501503"/>
          <a:ext cx="4570041" cy="14281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2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/>
            <a:t>Розвідка кіберзагроз (СТІ) – дисципліна, що надає контекст для прийняття рішень</a:t>
          </a:r>
        </a:p>
      </dsp:txBody>
      <dsp:txXfrm>
        <a:off x="191583" y="501503"/>
        <a:ext cx="4570041" cy="1428138"/>
      </dsp:txXfrm>
    </dsp:sp>
    <dsp:sp modelId="{E77679E6-6106-44EC-A502-E28F966292B9}">
      <dsp:nvSpPr>
        <dsp:cNvPr id="0" name=""/>
        <dsp:cNvSpPr/>
      </dsp:nvSpPr>
      <dsp:spPr>
        <a:xfrm>
          <a:off x="1164" y="488327"/>
          <a:ext cx="999696" cy="149954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17333" t="12152" r="-8801" b="26869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F96F5-E2E6-46F9-9CEE-89677DF51E7F}">
      <dsp:nvSpPr>
        <dsp:cNvPr id="0" name=""/>
        <dsp:cNvSpPr/>
      </dsp:nvSpPr>
      <dsp:spPr>
        <a:xfrm>
          <a:off x="5149055" y="501503"/>
          <a:ext cx="4570041" cy="14281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2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/>
            <a:t>На українському ринку є передумови для росту попиту на СТІ, але бізнесу ще неочевидна користь цієї дисциплині </a:t>
          </a:r>
        </a:p>
      </dsp:txBody>
      <dsp:txXfrm>
        <a:off x="5149055" y="501503"/>
        <a:ext cx="4570041" cy="1428138"/>
      </dsp:txXfrm>
    </dsp:sp>
    <dsp:sp modelId="{79C9C081-2CBC-4B37-97AB-FAF487C9E86B}">
      <dsp:nvSpPr>
        <dsp:cNvPr id="0" name=""/>
        <dsp:cNvSpPr/>
      </dsp:nvSpPr>
      <dsp:spPr>
        <a:xfrm>
          <a:off x="5072062" y="640651"/>
          <a:ext cx="999696" cy="149954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275" t="-30228" r="-54647" b="13612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02A10-5BF0-412E-9C66-E6DAA7EB0F2E}">
      <dsp:nvSpPr>
        <dsp:cNvPr id="0" name=""/>
        <dsp:cNvSpPr/>
      </dsp:nvSpPr>
      <dsp:spPr>
        <a:xfrm>
          <a:off x="2670319" y="2299370"/>
          <a:ext cx="4570041" cy="14281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32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800" kern="1200" dirty="0"/>
            <a:t>Найкращий план для розвитку –  шукати менторів, працювати на міжнародні компанії або на європейських / американських клієнтів</a:t>
          </a:r>
        </a:p>
      </dsp:txBody>
      <dsp:txXfrm>
        <a:off x="2670319" y="2299370"/>
        <a:ext cx="4570041" cy="1428138"/>
      </dsp:txXfrm>
    </dsp:sp>
    <dsp:sp modelId="{89A0B24C-51A1-433B-94D1-E14CA132684B}">
      <dsp:nvSpPr>
        <dsp:cNvPr id="0" name=""/>
        <dsp:cNvSpPr/>
      </dsp:nvSpPr>
      <dsp:spPr>
        <a:xfrm>
          <a:off x="2540842" y="2265846"/>
          <a:ext cx="999696" cy="1499545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11317" t="13542" r="-4688" b="2421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FC277-F1C7-426D-9E02-BF9ECF2FB071}">
      <dsp:nvSpPr>
        <dsp:cNvPr id="0" name=""/>
        <dsp:cNvSpPr/>
      </dsp:nvSpPr>
      <dsp:spPr>
        <a:xfrm>
          <a:off x="2318814" y="259142"/>
          <a:ext cx="5303617" cy="165738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599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NIST SP 800-150</a:t>
          </a:r>
          <a:endParaRPr lang="uk-UA" sz="3100" kern="1200" dirty="0"/>
        </a:p>
      </dsp:txBody>
      <dsp:txXfrm>
        <a:off x="2318814" y="259142"/>
        <a:ext cx="5303617" cy="1657380"/>
      </dsp:txXfrm>
    </dsp:sp>
    <dsp:sp modelId="{FE7A2894-7F76-4C7B-999A-66857B67CC5D}">
      <dsp:nvSpPr>
        <dsp:cNvPr id="0" name=""/>
        <dsp:cNvSpPr/>
      </dsp:nvSpPr>
      <dsp:spPr>
        <a:xfrm>
          <a:off x="2097829" y="19743"/>
          <a:ext cx="1160166" cy="174024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202" t="41730" r="3022" b="41585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01857-A304-4B41-9A21-ECCA6ABCD69F}">
      <dsp:nvSpPr>
        <dsp:cNvPr id="0" name=""/>
        <dsp:cNvSpPr/>
      </dsp:nvSpPr>
      <dsp:spPr>
        <a:xfrm>
          <a:off x="2318814" y="2345600"/>
          <a:ext cx="5303617" cy="165738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599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hlinkClick xmlns:r="http://schemas.openxmlformats.org/officeDocument/2006/relationships" r:id="rId3"/>
            </a:rPr>
            <a:t>Cyber Threat Intelligence Capability Maturity Model (CTI-CMM) </a:t>
          </a:r>
          <a:endParaRPr lang="uk-UA" sz="3100" kern="1200" dirty="0"/>
        </a:p>
      </dsp:txBody>
      <dsp:txXfrm>
        <a:off x="2318814" y="2345600"/>
        <a:ext cx="5303617" cy="1657380"/>
      </dsp:txXfrm>
    </dsp:sp>
    <dsp:sp modelId="{7B7866B6-1263-4274-A6A3-C5D7F4C42DD7}">
      <dsp:nvSpPr>
        <dsp:cNvPr id="0" name=""/>
        <dsp:cNvSpPr/>
      </dsp:nvSpPr>
      <dsp:spPr>
        <a:xfrm>
          <a:off x="2097829" y="2106201"/>
          <a:ext cx="1160166" cy="1740249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B007B-BB9D-431E-A9EA-96DFA75F3211}">
      <dsp:nvSpPr>
        <dsp:cNvPr id="0" name=""/>
        <dsp:cNvSpPr/>
      </dsp:nvSpPr>
      <dsp:spPr>
        <a:xfrm>
          <a:off x="62757" y="235389"/>
          <a:ext cx="1501687" cy="4692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857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kern="1200" dirty="0">
              <a:hlinkClick xmlns:r="http://schemas.openxmlformats.org/officeDocument/2006/relationships" r:id="rId1"/>
            </a:rPr>
            <a:t>росія</a:t>
          </a:r>
          <a:endParaRPr lang="uk-UA" sz="2100" kern="1200" dirty="0"/>
        </a:p>
      </dsp:txBody>
      <dsp:txXfrm>
        <a:off x="62757" y="235389"/>
        <a:ext cx="1501687" cy="469277"/>
      </dsp:txXfrm>
    </dsp:sp>
    <dsp:sp modelId="{AC8AF803-B828-418E-B613-6FB12C4F719D}">
      <dsp:nvSpPr>
        <dsp:cNvPr id="0" name=""/>
        <dsp:cNvSpPr/>
      </dsp:nvSpPr>
      <dsp:spPr>
        <a:xfrm>
          <a:off x="187" y="167604"/>
          <a:ext cx="328494" cy="49274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32" t="27645" r="-518" b="2811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219A7-C70D-4D96-831C-9C083E2EB27D}">
      <dsp:nvSpPr>
        <dsp:cNvPr id="0" name=""/>
        <dsp:cNvSpPr/>
      </dsp:nvSpPr>
      <dsp:spPr>
        <a:xfrm>
          <a:off x="1698524" y="235389"/>
          <a:ext cx="1501687" cy="4692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857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kern="1200" dirty="0">
              <a:hlinkClick xmlns:r="http://schemas.openxmlformats.org/officeDocument/2006/relationships" r:id="rId3"/>
            </a:rPr>
            <a:t>іран</a:t>
          </a:r>
          <a:endParaRPr lang="uk-UA" sz="2100" kern="1200" dirty="0"/>
        </a:p>
      </dsp:txBody>
      <dsp:txXfrm>
        <a:off x="1698524" y="235389"/>
        <a:ext cx="1501687" cy="469277"/>
      </dsp:txXfrm>
    </dsp:sp>
    <dsp:sp modelId="{43EE698F-1759-42D7-9459-47CBFA7C7C70}">
      <dsp:nvSpPr>
        <dsp:cNvPr id="0" name=""/>
        <dsp:cNvSpPr/>
      </dsp:nvSpPr>
      <dsp:spPr>
        <a:xfrm>
          <a:off x="1635954" y="167604"/>
          <a:ext cx="328494" cy="492741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343" t="30497" r="-1093" b="3219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D3526-7437-4A59-BE23-A0756B2B0C5D}">
      <dsp:nvSpPr>
        <dsp:cNvPr id="0" name=""/>
        <dsp:cNvSpPr/>
      </dsp:nvSpPr>
      <dsp:spPr>
        <a:xfrm>
          <a:off x="62757" y="826157"/>
          <a:ext cx="1501687" cy="4692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857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kern="1200" dirty="0">
              <a:hlinkClick xmlns:r="http://schemas.openxmlformats.org/officeDocument/2006/relationships" r:id="rId5"/>
            </a:rPr>
            <a:t>кндр</a:t>
          </a:r>
          <a:endParaRPr lang="uk-UA" sz="2100" kern="1200" dirty="0"/>
        </a:p>
      </dsp:txBody>
      <dsp:txXfrm>
        <a:off x="62757" y="826157"/>
        <a:ext cx="1501687" cy="469277"/>
      </dsp:txXfrm>
    </dsp:sp>
    <dsp:sp modelId="{0AD90E2C-9392-4032-A132-7CFBF82FBC57}">
      <dsp:nvSpPr>
        <dsp:cNvPr id="0" name=""/>
        <dsp:cNvSpPr/>
      </dsp:nvSpPr>
      <dsp:spPr>
        <a:xfrm>
          <a:off x="187" y="758373"/>
          <a:ext cx="328494" cy="492741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914" t="32772" r="-1684" b="34972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75737-5BA0-4534-A3FC-B64C152A4A66}">
      <dsp:nvSpPr>
        <dsp:cNvPr id="0" name=""/>
        <dsp:cNvSpPr/>
      </dsp:nvSpPr>
      <dsp:spPr>
        <a:xfrm>
          <a:off x="1698524" y="826157"/>
          <a:ext cx="1501687" cy="46927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857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100" kern="1200" dirty="0">
              <a:hlinkClick xmlns:r="http://schemas.openxmlformats.org/officeDocument/2006/relationships" r:id="rId7"/>
            </a:rPr>
            <a:t>Китай</a:t>
          </a:r>
          <a:endParaRPr lang="uk-UA" sz="2100" kern="1200" dirty="0"/>
        </a:p>
      </dsp:txBody>
      <dsp:txXfrm>
        <a:off x="1698524" y="826157"/>
        <a:ext cx="1501687" cy="469277"/>
      </dsp:txXfrm>
    </dsp:sp>
    <dsp:sp modelId="{90578E45-0FEC-4591-9C56-10AB10BF1E27}">
      <dsp:nvSpPr>
        <dsp:cNvPr id="0" name=""/>
        <dsp:cNvSpPr/>
      </dsp:nvSpPr>
      <dsp:spPr>
        <a:xfrm>
          <a:off x="1635954" y="758373"/>
          <a:ext cx="328494" cy="492741"/>
        </a:xfrm>
        <a:prstGeom prst="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15" t="28309" r="649" b="2796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D8D0C-2251-465C-B116-04799F1D80B9}">
      <dsp:nvSpPr>
        <dsp:cNvPr id="0" name=""/>
        <dsp:cNvSpPr/>
      </dsp:nvSpPr>
      <dsp:spPr>
        <a:xfrm>
          <a:off x="0" y="1964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41899-2592-45E3-B52F-7905F5C56640}">
      <dsp:nvSpPr>
        <dsp:cNvPr id="0" name=""/>
        <dsp:cNvSpPr/>
      </dsp:nvSpPr>
      <dsp:spPr>
        <a:xfrm>
          <a:off x="0" y="1964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Визначення</a:t>
          </a:r>
        </a:p>
      </dsp:txBody>
      <dsp:txXfrm>
        <a:off x="0" y="1964"/>
        <a:ext cx="9720262" cy="669799"/>
      </dsp:txXfrm>
    </dsp:sp>
    <dsp:sp modelId="{03DBC824-57A9-4AB2-9081-D5722E54956C}">
      <dsp:nvSpPr>
        <dsp:cNvPr id="0" name=""/>
        <dsp:cNvSpPr/>
      </dsp:nvSpPr>
      <dsp:spPr>
        <a:xfrm>
          <a:off x="0" y="671763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E7FD1-0ED9-4C9C-87A6-7D76F9861497}">
      <dsp:nvSpPr>
        <dsp:cNvPr id="0" name=""/>
        <dsp:cNvSpPr/>
      </dsp:nvSpPr>
      <dsp:spPr>
        <a:xfrm>
          <a:off x="0" y="671763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Перспективність</a:t>
          </a:r>
        </a:p>
      </dsp:txBody>
      <dsp:txXfrm>
        <a:off x="0" y="671763"/>
        <a:ext cx="9720262" cy="669799"/>
      </dsp:txXfrm>
    </dsp:sp>
    <dsp:sp modelId="{17CF1296-6BEC-4A32-8AB9-D08DDC24B9A8}">
      <dsp:nvSpPr>
        <dsp:cNvPr id="0" name=""/>
        <dsp:cNvSpPr/>
      </dsp:nvSpPr>
      <dsp:spPr>
        <a:xfrm>
          <a:off x="0" y="1341563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122B1-85A9-4E4F-813B-F147B67D3C19}">
      <dsp:nvSpPr>
        <dsp:cNvPr id="0" name=""/>
        <dsp:cNvSpPr/>
      </dsp:nvSpPr>
      <dsp:spPr>
        <a:xfrm>
          <a:off x="0" y="1341563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Необхідні навички</a:t>
          </a:r>
        </a:p>
      </dsp:txBody>
      <dsp:txXfrm>
        <a:off x="0" y="1341563"/>
        <a:ext cx="9720262" cy="669799"/>
      </dsp:txXfrm>
    </dsp:sp>
    <dsp:sp modelId="{980F5574-7DCF-4F68-8854-7FF6E130D58D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8D85A-4896-481B-976D-E0077CDDEA79}">
      <dsp:nvSpPr>
        <dsp:cNvPr id="0" name=""/>
        <dsp:cNvSpPr/>
      </dsp:nvSpPr>
      <dsp:spPr>
        <a:xfrm>
          <a:off x="0" y="2011362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Інструменти</a:t>
          </a:r>
        </a:p>
      </dsp:txBody>
      <dsp:txXfrm>
        <a:off x="0" y="2011362"/>
        <a:ext cx="9720262" cy="669799"/>
      </dsp:txXfrm>
    </dsp:sp>
    <dsp:sp modelId="{743DA932-5EB3-4B4F-A960-0DBBDAE29185}">
      <dsp:nvSpPr>
        <dsp:cNvPr id="0" name=""/>
        <dsp:cNvSpPr/>
      </dsp:nvSpPr>
      <dsp:spPr>
        <a:xfrm>
          <a:off x="0" y="2681161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FC715-C178-43AC-8DA3-0C141E4588E2}">
      <dsp:nvSpPr>
        <dsp:cNvPr id="0" name=""/>
        <dsp:cNvSpPr/>
      </dsp:nvSpPr>
      <dsp:spPr>
        <a:xfrm>
          <a:off x="0" y="2681161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Процес</a:t>
          </a:r>
        </a:p>
      </dsp:txBody>
      <dsp:txXfrm>
        <a:off x="0" y="2681161"/>
        <a:ext cx="9720262" cy="669799"/>
      </dsp:txXfrm>
    </dsp:sp>
    <dsp:sp modelId="{2921A538-2968-463C-9A81-FB09981F7CDC}">
      <dsp:nvSpPr>
        <dsp:cNvPr id="0" name=""/>
        <dsp:cNvSpPr/>
      </dsp:nvSpPr>
      <dsp:spPr>
        <a:xfrm>
          <a:off x="0" y="3350961"/>
          <a:ext cx="97202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51E22-D06F-4131-8197-0DF23EA6101F}">
      <dsp:nvSpPr>
        <dsp:cNvPr id="0" name=""/>
        <dsp:cNvSpPr/>
      </dsp:nvSpPr>
      <dsp:spPr>
        <a:xfrm>
          <a:off x="0" y="3350961"/>
          <a:ext cx="9720262" cy="6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100" kern="1200" dirty="0"/>
            <a:t>Кого почитати</a:t>
          </a:r>
        </a:p>
      </dsp:txBody>
      <dsp:txXfrm>
        <a:off x="0" y="3350961"/>
        <a:ext cx="9720262" cy="669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9DFCA-DAC5-475A-9CED-22AEAE8DF0B7}">
      <dsp:nvSpPr>
        <dsp:cNvPr id="0" name=""/>
        <dsp:cNvSpPr/>
      </dsp:nvSpPr>
      <dsp:spPr>
        <a:xfrm>
          <a:off x="152146" y="613786"/>
          <a:ext cx="2904210" cy="341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1FFBA-A704-47B3-8C14-6CF87AB45C2E}">
      <dsp:nvSpPr>
        <dsp:cNvPr id="0" name=""/>
        <dsp:cNvSpPr/>
      </dsp:nvSpPr>
      <dsp:spPr>
        <a:xfrm>
          <a:off x="152146" y="742104"/>
          <a:ext cx="213353" cy="2133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BBF9E-92B0-4B48-A35E-C3DD130B787B}">
      <dsp:nvSpPr>
        <dsp:cNvPr id="0" name=""/>
        <dsp:cNvSpPr/>
      </dsp:nvSpPr>
      <dsp:spPr>
        <a:xfrm>
          <a:off x="152146" y="0"/>
          <a:ext cx="2904210" cy="613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400" b="0" i="0" u="none" kern="1200" dirty="0"/>
            <a:t>Вміння</a:t>
          </a:r>
          <a:endParaRPr lang="uk-UA" sz="4400" kern="1200" dirty="0"/>
        </a:p>
      </dsp:txBody>
      <dsp:txXfrm>
        <a:off x="152146" y="0"/>
        <a:ext cx="2904210" cy="613786"/>
      </dsp:txXfrm>
    </dsp:sp>
    <dsp:sp modelId="{5AAE7FC0-D003-4FFE-B6C0-82E66291DBD9}">
      <dsp:nvSpPr>
        <dsp:cNvPr id="0" name=""/>
        <dsp:cNvSpPr/>
      </dsp:nvSpPr>
      <dsp:spPr>
        <a:xfrm>
          <a:off x="152146" y="1239425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31C9B-D1AE-4EB0-A9F5-FF32A69E3B7D}">
      <dsp:nvSpPr>
        <dsp:cNvPr id="0" name=""/>
        <dsp:cNvSpPr/>
      </dsp:nvSpPr>
      <dsp:spPr>
        <a:xfrm>
          <a:off x="355441" y="1097441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Командна робота</a:t>
          </a:r>
          <a:endParaRPr lang="en-US" sz="1100" b="0" i="0" u="none" kern="1200" dirty="0"/>
        </a:p>
      </dsp:txBody>
      <dsp:txXfrm>
        <a:off x="355441" y="1097441"/>
        <a:ext cx="2700915" cy="497315"/>
      </dsp:txXfrm>
    </dsp:sp>
    <dsp:sp modelId="{455D9677-C5D8-4A1F-A0C9-139644E49346}">
      <dsp:nvSpPr>
        <dsp:cNvPr id="0" name=""/>
        <dsp:cNvSpPr/>
      </dsp:nvSpPr>
      <dsp:spPr>
        <a:xfrm>
          <a:off x="152146" y="1736741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BE537-DFAB-412A-A23B-9BC9109A200F}">
      <dsp:nvSpPr>
        <dsp:cNvPr id="0" name=""/>
        <dsp:cNvSpPr/>
      </dsp:nvSpPr>
      <dsp:spPr>
        <a:xfrm>
          <a:off x="355441" y="1594757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Збір, аналіз та співвідношення інформації про кіберзагрози, що надходить з різних джерел</a:t>
          </a:r>
          <a:endParaRPr lang="en-US" sz="1100" b="0" i="0" u="none" kern="1200" dirty="0"/>
        </a:p>
      </dsp:txBody>
      <dsp:txXfrm>
        <a:off x="355441" y="1594757"/>
        <a:ext cx="2700915" cy="497315"/>
      </dsp:txXfrm>
    </dsp:sp>
    <dsp:sp modelId="{B2720F75-1F2B-4575-A62C-97EE9DB3CCE6}">
      <dsp:nvSpPr>
        <dsp:cNvPr id="0" name=""/>
        <dsp:cNvSpPr/>
      </dsp:nvSpPr>
      <dsp:spPr>
        <a:xfrm>
          <a:off x="152146" y="2234057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57AA5-6C52-40E6-B58F-491962BCA588}">
      <dsp:nvSpPr>
        <dsp:cNvPr id="0" name=""/>
        <dsp:cNvSpPr/>
      </dsp:nvSpPr>
      <dsp:spPr>
        <a:xfrm>
          <a:off x="355441" y="2092073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Ідентифікація суб'єктів загроз, </a:t>
          </a:r>
          <a:r>
            <a:rPr lang="en-US" sz="1100" b="0" i="0" u="none" kern="1200"/>
            <a:t>TTP </a:t>
          </a:r>
          <a:r>
            <a:rPr lang="uk-UA" sz="1100" b="0" i="0" u="none" kern="1200"/>
            <a:t>та кампаній</a:t>
          </a:r>
          <a:endParaRPr lang="en-US" sz="1100" b="0" i="0" u="none" kern="1200"/>
        </a:p>
      </dsp:txBody>
      <dsp:txXfrm>
        <a:off x="355441" y="2092073"/>
        <a:ext cx="2700915" cy="497315"/>
      </dsp:txXfrm>
    </dsp:sp>
    <dsp:sp modelId="{75E95D50-D029-44BE-A3C3-FB13260244D0}">
      <dsp:nvSpPr>
        <dsp:cNvPr id="0" name=""/>
        <dsp:cNvSpPr/>
      </dsp:nvSpPr>
      <dsp:spPr>
        <a:xfrm>
          <a:off x="152146" y="2731372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A4B4A-CE11-4AEE-B959-80B7B8210AE9}">
      <dsp:nvSpPr>
        <dsp:cNvPr id="0" name=""/>
        <dsp:cNvSpPr/>
      </dsp:nvSpPr>
      <dsp:spPr>
        <a:xfrm>
          <a:off x="355441" y="2589389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Автоматизувати процедури управління розвідданими про загрози</a:t>
          </a:r>
          <a:endParaRPr lang="en-US" sz="1100" b="0" i="0" u="none" kern="1200"/>
        </a:p>
      </dsp:txBody>
      <dsp:txXfrm>
        <a:off x="355441" y="2589389"/>
        <a:ext cx="2700915" cy="497315"/>
      </dsp:txXfrm>
    </dsp:sp>
    <dsp:sp modelId="{C203BA43-4AD7-47E2-A6A1-EA8FA3A93356}">
      <dsp:nvSpPr>
        <dsp:cNvPr id="0" name=""/>
        <dsp:cNvSpPr/>
      </dsp:nvSpPr>
      <dsp:spPr>
        <a:xfrm>
          <a:off x="152146" y="3228688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B5CC3-2ED7-4275-9A12-9DEC12A370EC}">
      <dsp:nvSpPr>
        <dsp:cNvPr id="0" name=""/>
        <dsp:cNvSpPr/>
      </dsp:nvSpPr>
      <dsp:spPr>
        <a:xfrm>
          <a:off x="355441" y="3086705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Проведення технічного аналізу та звітування</a:t>
          </a:r>
          <a:endParaRPr lang="en-US" sz="1100" b="0" i="0" u="none" kern="1200"/>
        </a:p>
      </dsp:txBody>
      <dsp:txXfrm>
        <a:off x="355441" y="3086705"/>
        <a:ext cx="2700915" cy="497315"/>
      </dsp:txXfrm>
    </dsp:sp>
    <dsp:sp modelId="{E73675C0-9917-43CB-967F-6B71C4A0ED8C}">
      <dsp:nvSpPr>
        <dsp:cNvPr id="0" name=""/>
        <dsp:cNvSpPr/>
      </dsp:nvSpPr>
      <dsp:spPr>
        <a:xfrm>
          <a:off x="152146" y="3726004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424B8-6C41-4589-ACC3-B21472EC62DD}">
      <dsp:nvSpPr>
        <dsp:cNvPr id="0" name=""/>
        <dsp:cNvSpPr/>
      </dsp:nvSpPr>
      <dsp:spPr>
        <a:xfrm>
          <a:off x="355441" y="3584020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Виявлення некібернетичних подій, що впливають на кібернетичну діяльність</a:t>
          </a:r>
          <a:endParaRPr lang="en-US" sz="1100" b="0" i="0" u="none" kern="1200"/>
        </a:p>
      </dsp:txBody>
      <dsp:txXfrm>
        <a:off x="355441" y="3584020"/>
        <a:ext cx="2700915" cy="497315"/>
      </dsp:txXfrm>
    </dsp:sp>
    <dsp:sp modelId="{1575F9CA-217B-4EB1-96F0-22720858C558}">
      <dsp:nvSpPr>
        <dsp:cNvPr id="0" name=""/>
        <dsp:cNvSpPr/>
      </dsp:nvSpPr>
      <dsp:spPr>
        <a:xfrm>
          <a:off x="152146" y="4223320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83E35-E291-450B-B0A5-14B8B673D78A}">
      <dsp:nvSpPr>
        <dsp:cNvPr id="0" name=""/>
        <dsp:cNvSpPr/>
      </dsp:nvSpPr>
      <dsp:spPr>
        <a:xfrm>
          <a:off x="355441" y="4081336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Моделювання загроз, суб'єктів і ТТП</a:t>
          </a:r>
          <a:endParaRPr lang="en-US" sz="1100" b="0" i="0" u="none" kern="1200"/>
        </a:p>
      </dsp:txBody>
      <dsp:txXfrm>
        <a:off x="355441" y="4081336"/>
        <a:ext cx="2700915" cy="497315"/>
      </dsp:txXfrm>
    </dsp:sp>
    <dsp:sp modelId="{B4F3AA91-F9FF-4B5F-A47C-607B776F9A24}">
      <dsp:nvSpPr>
        <dsp:cNvPr id="0" name=""/>
        <dsp:cNvSpPr/>
      </dsp:nvSpPr>
      <dsp:spPr>
        <a:xfrm>
          <a:off x="152146" y="4720636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A2139-8EA3-462D-8CF5-DEABA0ED9AA6}">
      <dsp:nvSpPr>
        <dsp:cNvPr id="0" name=""/>
        <dsp:cNvSpPr/>
      </dsp:nvSpPr>
      <dsp:spPr>
        <a:xfrm>
          <a:off x="355441" y="4578652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Комунікація, координація та співпраця з внутрішніми та зовнішніми зацікавленими сторонами</a:t>
          </a:r>
          <a:endParaRPr lang="en-US" sz="1100" b="0" i="0" u="none" kern="1200" dirty="0"/>
        </a:p>
      </dsp:txBody>
      <dsp:txXfrm>
        <a:off x="355441" y="4578652"/>
        <a:ext cx="2700915" cy="497315"/>
      </dsp:txXfrm>
    </dsp:sp>
    <dsp:sp modelId="{162D71A4-B819-44BB-B173-5C5B60C66A88}">
      <dsp:nvSpPr>
        <dsp:cNvPr id="0" name=""/>
        <dsp:cNvSpPr/>
      </dsp:nvSpPr>
      <dsp:spPr>
        <a:xfrm>
          <a:off x="152146" y="5217952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28507-5980-45C8-8AD7-4EFC2DA48E1C}">
      <dsp:nvSpPr>
        <dsp:cNvPr id="0" name=""/>
        <dsp:cNvSpPr/>
      </dsp:nvSpPr>
      <dsp:spPr>
        <a:xfrm>
          <a:off x="355441" y="5075968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Комунікація, звітування перед відповідними зацікавленими сторонами</a:t>
          </a:r>
          <a:endParaRPr lang="en-US" sz="1100" b="0" i="0" u="none" kern="1200" dirty="0"/>
        </a:p>
      </dsp:txBody>
      <dsp:txXfrm>
        <a:off x="355441" y="5075968"/>
        <a:ext cx="2700915" cy="497315"/>
      </dsp:txXfrm>
    </dsp:sp>
    <dsp:sp modelId="{F2620A39-EC56-4C59-AAE2-B50621158F60}">
      <dsp:nvSpPr>
        <dsp:cNvPr id="0" name=""/>
        <dsp:cNvSpPr/>
      </dsp:nvSpPr>
      <dsp:spPr>
        <a:xfrm>
          <a:off x="3201567" y="613786"/>
          <a:ext cx="2904210" cy="3416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48E0-4811-46BC-AEF5-2C4E3B29352B}">
      <dsp:nvSpPr>
        <dsp:cNvPr id="0" name=""/>
        <dsp:cNvSpPr/>
      </dsp:nvSpPr>
      <dsp:spPr>
        <a:xfrm>
          <a:off x="3201567" y="742104"/>
          <a:ext cx="213353" cy="2133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BA9F4E-81DA-46F8-91F0-6167997072C7}">
      <dsp:nvSpPr>
        <dsp:cNvPr id="0" name=""/>
        <dsp:cNvSpPr/>
      </dsp:nvSpPr>
      <dsp:spPr>
        <a:xfrm>
          <a:off x="3201567" y="0"/>
          <a:ext cx="2904210" cy="613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400" b="0" i="0" u="none" kern="1200" dirty="0"/>
            <a:t>Знання</a:t>
          </a:r>
          <a:endParaRPr lang="en-US" sz="4400" b="0" i="0" u="none" kern="1200" dirty="0"/>
        </a:p>
      </dsp:txBody>
      <dsp:txXfrm>
        <a:off x="3201567" y="0"/>
        <a:ext cx="2904210" cy="613786"/>
      </dsp:txXfrm>
    </dsp:sp>
    <dsp:sp modelId="{721D5F28-A0DF-451B-BF2B-C26605D101DB}">
      <dsp:nvSpPr>
        <dsp:cNvPr id="0" name=""/>
        <dsp:cNvSpPr/>
      </dsp:nvSpPr>
      <dsp:spPr>
        <a:xfrm>
          <a:off x="3201567" y="1239425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82B45-13DA-4928-9120-0B54264240A2}">
      <dsp:nvSpPr>
        <dsp:cNvPr id="0" name=""/>
        <dsp:cNvSpPr/>
      </dsp:nvSpPr>
      <dsp:spPr>
        <a:xfrm>
          <a:off x="3404861" y="1097441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Безпека операційних систем</a:t>
          </a:r>
          <a:endParaRPr lang="en-US" sz="1100" b="0" i="0" u="none" kern="1200"/>
        </a:p>
      </dsp:txBody>
      <dsp:txXfrm>
        <a:off x="3404861" y="1097441"/>
        <a:ext cx="2700915" cy="497315"/>
      </dsp:txXfrm>
    </dsp:sp>
    <dsp:sp modelId="{6CAC9F22-22AA-419B-ABC6-CCBDE0194F99}">
      <dsp:nvSpPr>
        <dsp:cNvPr id="0" name=""/>
        <dsp:cNvSpPr/>
      </dsp:nvSpPr>
      <dsp:spPr>
        <a:xfrm>
          <a:off x="3201567" y="1736741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30218-1451-4140-9693-7E7CFBD594F2}">
      <dsp:nvSpPr>
        <dsp:cNvPr id="0" name=""/>
        <dsp:cNvSpPr/>
      </dsp:nvSpPr>
      <dsp:spPr>
        <a:xfrm>
          <a:off x="3404861" y="1594757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Безпека комп'ютерних мереж</a:t>
          </a:r>
          <a:endParaRPr lang="en-US" sz="1100" b="0" i="0" u="none" kern="1200" dirty="0"/>
        </a:p>
      </dsp:txBody>
      <dsp:txXfrm>
        <a:off x="3404861" y="1594757"/>
        <a:ext cx="2700915" cy="497315"/>
      </dsp:txXfrm>
    </dsp:sp>
    <dsp:sp modelId="{0F8EEB9E-1620-4FC2-B812-06B4DD340CC0}">
      <dsp:nvSpPr>
        <dsp:cNvPr id="0" name=""/>
        <dsp:cNvSpPr/>
      </dsp:nvSpPr>
      <dsp:spPr>
        <a:xfrm>
          <a:off x="3201567" y="2234057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F771B-C67C-41D1-B3A9-108BF6BCF216}">
      <dsp:nvSpPr>
        <dsp:cNvPr id="0" name=""/>
        <dsp:cNvSpPr/>
      </dsp:nvSpPr>
      <dsp:spPr>
        <a:xfrm>
          <a:off x="3404861" y="2092073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Системи кібербезпеки</a:t>
          </a:r>
          <a:endParaRPr lang="en-US" sz="1100" b="0" i="0" u="none" kern="1200" dirty="0"/>
        </a:p>
      </dsp:txBody>
      <dsp:txXfrm>
        <a:off x="3404861" y="2092073"/>
        <a:ext cx="2700915" cy="497315"/>
      </dsp:txXfrm>
    </dsp:sp>
    <dsp:sp modelId="{1E36E5BE-7D18-4BB7-940D-EF61DE2E65D6}">
      <dsp:nvSpPr>
        <dsp:cNvPr id="0" name=""/>
        <dsp:cNvSpPr/>
      </dsp:nvSpPr>
      <dsp:spPr>
        <a:xfrm>
          <a:off x="3201567" y="2731372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5CDBD-B474-4152-810B-903ABA76DC7A}">
      <dsp:nvSpPr>
        <dsp:cNvPr id="0" name=""/>
        <dsp:cNvSpPr/>
      </dsp:nvSpPr>
      <dsp:spPr>
        <a:xfrm>
          <a:off x="3404861" y="2589389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Програмування</a:t>
          </a:r>
          <a:endParaRPr lang="en-US" sz="1100" b="0" i="0" u="none" kern="1200" dirty="0"/>
        </a:p>
      </dsp:txBody>
      <dsp:txXfrm>
        <a:off x="3404861" y="2589389"/>
        <a:ext cx="2700915" cy="497315"/>
      </dsp:txXfrm>
    </dsp:sp>
    <dsp:sp modelId="{15E797A4-2E4D-439F-B235-EFA0ECE83AA9}">
      <dsp:nvSpPr>
        <dsp:cNvPr id="0" name=""/>
        <dsp:cNvSpPr/>
      </dsp:nvSpPr>
      <dsp:spPr>
        <a:xfrm>
          <a:off x="3201567" y="3228688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13609-3CE8-4C53-9924-23FF5571C1E6}">
      <dsp:nvSpPr>
        <dsp:cNvPr id="0" name=""/>
        <dsp:cNvSpPr/>
      </dsp:nvSpPr>
      <dsp:spPr>
        <a:xfrm>
          <a:off x="3404861" y="3086705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Відповідальні процедури розкриття інформації</a:t>
          </a:r>
          <a:endParaRPr lang="en-US" sz="1100" b="0" i="0" u="none" kern="1200" dirty="0"/>
        </a:p>
      </dsp:txBody>
      <dsp:txXfrm>
        <a:off x="3404861" y="3086705"/>
        <a:ext cx="2700915" cy="497315"/>
      </dsp:txXfrm>
    </dsp:sp>
    <dsp:sp modelId="{B200E683-6C18-4724-9466-FBCA325E3BAA}">
      <dsp:nvSpPr>
        <dsp:cNvPr id="0" name=""/>
        <dsp:cNvSpPr/>
      </dsp:nvSpPr>
      <dsp:spPr>
        <a:xfrm>
          <a:off x="3201567" y="3726004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7E300-4B9C-41FC-9B05-E0E5F7EC5FE0}">
      <dsp:nvSpPr>
        <dsp:cNvPr id="0" name=""/>
        <dsp:cNvSpPr/>
      </dsp:nvSpPr>
      <dsp:spPr>
        <a:xfrm>
          <a:off x="3404861" y="3584020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Міжгалузеві знання, пов'язані з кібербезпекою</a:t>
          </a:r>
          <a:endParaRPr lang="en-US" sz="1100" b="0" i="0" u="none" kern="1200"/>
        </a:p>
      </dsp:txBody>
      <dsp:txXfrm>
        <a:off x="3404861" y="3584020"/>
        <a:ext cx="2700915" cy="497315"/>
      </dsp:txXfrm>
    </dsp:sp>
    <dsp:sp modelId="{21ED0DAA-270B-4C6B-AE60-902526C2BC9C}">
      <dsp:nvSpPr>
        <dsp:cNvPr id="0" name=""/>
        <dsp:cNvSpPr/>
      </dsp:nvSpPr>
      <dsp:spPr>
        <a:xfrm>
          <a:off x="3201567" y="4223320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3511D-91EB-45BB-B1B7-C97DFC77B7B9}">
      <dsp:nvSpPr>
        <dsp:cNvPr id="0" name=""/>
        <dsp:cNvSpPr/>
      </dsp:nvSpPr>
      <dsp:spPr>
        <a:xfrm>
          <a:off x="3404861" y="4081336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Суб'єкти кіберзагроз</a:t>
          </a:r>
          <a:endParaRPr lang="en-US" sz="1100" b="0" i="0" u="none" kern="1200"/>
        </a:p>
      </dsp:txBody>
      <dsp:txXfrm>
        <a:off x="3404861" y="4081336"/>
        <a:ext cx="2700915" cy="497315"/>
      </dsp:txXfrm>
    </dsp:sp>
    <dsp:sp modelId="{222FB745-A9BA-4E7F-BEBC-2D21AFC1B41C}">
      <dsp:nvSpPr>
        <dsp:cNvPr id="0" name=""/>
        <dsp:cNvSpPr/>
      </dsp:nvSpPr>
      <dsp:spPr>
        <a:xfrm>
          <a:off x="3201567" y="4720636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91B2B-79CB-4ECA-A801-4D9685883F96}">
      <dsp:nvSpPr>
        <dsp:cNvPr id="0" name=""/>
        <dsp:cNvSpPr/>
      </dsp:nvSpPr>
      <dsp:spPr>
        <a:xfrm>
          <a:off x="3404861" y="4578652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/>
            <a:t>Процедури кібератак </a:t>
          </a:r>
          <a:endParaRPr lang="en-US" sz="1100" b="0" i="0" u="none" kern="1200"/>
        </a:p>
      </dsp:txBody>
      <dsp:txXfrm>
        <a:off x="3404861" y="4578652"/>
        <a:ext cx="2700915" cy="497315"/>
      </dsp:txXfrm>
    </dsp:sp>
    <dsp:sp modelId="{CEE1F50A-1E80-4278-8009-687654F1B836}">
      <dsp:nvSpPr>
        <dsp:cNvPr id="0" name=""/>
        <dsp:cNvSpPr/>
      </dsp:nvSpPr>
      <dsp:spPr>
        <a:xfrm>
          <a:off x="3201567" y="5217952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2FFEC-870A-4952-91B1-9CE8CC48EBFB}">
      <dsp:nvSpPr>
        <dsp:cNvPr id="0" name=""/>
        <dsp:cNvSpPr/>
      </dsp:nvSpPr>
      <dsp:spPr>
        <a:xfrm>
          <a:off x="3404861" y="5075968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Сучасні та постійні кіберзагрози (</a:t>
          </a:r>
          <a:r>
            <a:rPr lang="en-US" sz="1100" b="0" i="0" u="none" kern="1200" dirty="0"/>
            <a:t>APT)</a:t>
          </a:r>
        </a:p>
      </dsp:txBody>
      <dsp:txXfrm>
        <a:off x="3404861" y="5075968"/>
        <a:ext cx="2700915" cy="497315"/>
      </dsp:txXfrm>
    </dsp:sp>
    <dsp:sp modelId="{A4A05EE7-BD76-4488-AEF7-4ADBAA9F8A13}">
      <dsp:nvSpPr>
        <dsp:cNvPr id="0" name=""/>
        <dsp:cNvSpPr/>
      </dsp:nvSpPr>
      <dsp:spPr>
        <a:xfrm>
          <a:off x="3201567" y="5715268"/>
          <a:ext cx="213348" cy="2133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071DC-2BA9-4907-B3AF-7E4E8F81C000}">
      <dsp:nvSpPr>
        <dsp:cNvPr id="0" name=""/>
        <dsp:cNvSpPr/>
      </dsp:nvSpPr>
      <dsp:spPr>
        <a:xfrm>
          <a:off x="3404861" y="5573284"/>
          <a:ext cx="2700915" cy="497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u="none" kern="1200" dirty="0"/>
            <a:t>Тактики, методи та процедури загроз (</a:t>
          </a:r>
          <a:r>
            <a:rPr lang="en-US" sz="1100" b="0" i="0" u="none" kern="1200" dirty="0"/>
            <a:t>TTPs)</a:t>
          </a:r>
        </a:p>
      </dsp:txBody>
      <dsp:txXfrm>
        <a:off x="3404861" y="5573284"/>
        <a:ext cx="2700915" cy="4973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5C6B9-3E3C-459D-994D-B1A67B3474BE}">
      <dsp:nvSpPr>
        <dsp:cNvPr id="0" name=""/>
        <dsp:cNvSpPr/>
      </dsp:nvSpPr>
      <dsp:spPr>
        <a:xfrm>
          <a:off x="754748" y="298916"/>
          <a:ext cx="3001861" cy="9380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394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1"/>
            </a:rPr>
            <a:t>arcX CTI 101 </a:t>
          </a:r>
          <a:r>
            <a:rPr lang="en-US" sz="1400" kern="1200" dirty="0"/>
            <a:t>- </a:t>
          </a:r>
          <a:r>
            <a:rPr lang="ru-RU" sz="1400" kern="1200" dirty="0"/>
            <a:t>б</a:t>
          </a:r>
          <a:r>
            <a:rPr lang="uk-UA" sz="1400" kern="1200" dirty="0"/>
            <a:t>езкоштовна і базова сертифікація</a:t>
          </a:r>
        </a:p>
      </dsp:txBody>
      <dsp:txXfrm>
        <a:off x="754748" y="298916"/>
        <a:ext cx="3001861" cy="938081"/>
      </dsp:txXfrm>
    </dsp:sp>
    <dsp:sp modelId="{D951B9D1-2C2C-4DC2-81B1-4E80845B4DA1}">
      <dsp:nvSpPr>
        <dsp:cNvPr id="0" name=""/>
        <dsp:cNvSpPr/>
      </dsp:nvSpPr>
      <dsp:spPr>
        <a:xfrm>
          <a:off x="629671" y="163415"/>
          <a:ext cx="656657" cy="984985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476" t="16237" r="-18831" b="13386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A8A17-C4C2-4465-A6C2-E8B600AC0C60}">
      <dsp:nvSpPr>
        <dsp:cNvPr id="0" name=""/>
        <dsp:cNvSpPr/>
      </dsp:nvSpPr>
      <dsp:spPr>
        <a:xfrm>
          <a:off x="754748" y="1479856"/>
          <a:ext cx="3001861" cy="9380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394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CREST</a:t>
          </a:r>
          <a:r>
            <a:rPr lang="en-US" sz="1400" kern="1200" dirty="0"/>
            <a:t> </a:t>
          </a:r>
          <a:r>
            <a:rPr lang="uk-UA" sz="1400" kern="1200" dirty="0"/>
            <a:t>надає достатньо зрілі сертифікації</a:t>
          </a:r>
        </a:p>
      </dsp:txBody>
      <dsp:txXfrm>
        <a:off x="754748" y="1479856"/>
        <a:ext cx="3001861" cy="938081"/>
      </dsp:txXfrm>
    </dsp:sp>
    <dsp:sp modelId="{1F8356FF-38AF-4CCF-BD76-33598DEBD8E9}">
      <dsp:nvSpPr>
        <dsp:cNvPr id="0" name=""/>
        <dsp:cNvSpPr/>
      </dsp:nvSpPr>
      <dsp:spPr>
        <a:xfrm>
          <a:off x="629671" y="1344355"/>
          <a:ext cx="656657" cy="98498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852" t="5716" r="-485" b="1215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E82AC-48A0-4310-A40B-9A7CE6D793C8}">
      <dsp:nvSpPr>
        <dsp:cNvPr id="0" name=""/>
        <dsp:cNvSpPr/>
      </dsp:nvSpPr>
      <dsp:spPr>
        <a:xfrm>
          <a:off x="754748" y="2660797"/>
          <a:ext cx="3001861" cy="9380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394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kern="1200" dirty="0"/>
            <a:t>Професійний стандарт «</a:t>
          </a:r>
          <a:r>
            <a:rPr lang="uk-UA" sz="1400" b="0" kern="1200" dirty="0">
              <a:solidFill>
                <a:schemeClr val="tx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Аналітик загроз безпеки</a:t>
          </a:r>
          <a:r>
            <a:rPr lang="uk-UA" sz="1400" kern="1200" dirty="0"/>
            <a:t>» (першоджерело: </a:t>
          </a:r>
          <a:r>
            <a:rPr lang="en-US" sz="1400" kern="1200" dirty="0"/>
            <a:t>NIST NICE </a:t>
          </a:r>
          <a:r>
            <a:rPr lang="ru-RU" sz="1400" kern="1200" dirty="0"/>
            <a:t>«</a:t>
          </a:r>
          <a:r>
            <a:rPr lang="en-US" sz="1400" b="0" kern="1200" dirty="0">
              <a:solidFill>
                <a:schemeClr val="tx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Threat Analysis</a:t>
          </a:r>
          <a:r>
            <a:rPr lang="uk-UA" sz="1400" b="0" kern="1200" dirty="0">
              <a:solidFill>
                <a:schemeClr val="tx1"/>
              </a:solidFill>
            </a:rPr>
            <a:t>»)</a:t>
          </a:r>
          <a:endParaRPr lang="uk-UA" sz="1400" kern="1200" dirty="0"/>
        </a:p>
      </dsp:txBody>
      <dsp:txXfrm>
        <a:off x="754748" y="2660797"/>
        <a:ext cx="3001861" cy="938081"/>
      </dsp:txXfrm>
    </dsp:sp>
    <dsp:sp modelId="{65FC320F-BE86-4309-B7E4-C3F2AC0C062F}">
      <dsp:nvSpPr>
        <dsp:cNvPr id="0" name=""/>
        <dsp:cNvSpPr/>
      </dsp:nvSpPr>
      <dsp:spPr>
        <a:xfrm>
          <a:off x="629671" y="2525296"/>
          <a:ext cx="656657" cy="984985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44" t="21165" r="3575" b="1904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59F52-BBE9-4ED1-8B81-997BBCFCE792}">
      <dsp:nvSpPr>
        <dsp:cNvPr id="0" name=""/>
        <dsp:cNvSpPr/>
      </dsp:nvSpPr>
      <dsp:spPr>
        <a:xfrm>
          <a:off x="6094412" y="1190910"/>
          <a:ext cx="2880562" cy="499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966"/>
              </a:lnTo>
              <a:lnTo>
                <a:pt x="2880562" y="249966"/>
              </a:lnTo>
              <a:lnTo>
                <a:pt x="2880562" y="4999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0C295-CF02-4AAB-8033-05D8D3962B0C}">
      <dsp:nvSpPr>
        <dsp:cNvPr id="0" name=""/>
        <dsp:cNvSpPr/>
      </dsp:nvSpPr>
      <dsp:spPr>
        <a:xfrm>
          <a:off x="6048692" y="1190910"/>
          <a:ext cx="91440" cy="4999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9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383B1-D971-4E0C-8C63-D73D2F531ADC}">
      <dsp:nvSpPr>
        <dsp:cNvPr id="0" name=""/>
        <dsp:cNvSpPr/>
      </dsp:nvSpPr>
      <dsp:spPr>
        <a:xfrm>
          <a:off x="2261598" y="2881157"/>
          <a:ext cx="357094" cy="10950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5089"/>
              </a:lnTo>
              <a:lnTo>
                <a:pt x="357094" y="1095089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03F48-7376-43C4-8DDF-A451974E6889}">
      <dsp:nvSpPr>
        <dsp:cNvPr id="0" name=""/>
        <dsp:cNvSpPr/>
      </dsp:nvSpPr>
      <dsp:spPr>
        <a:xfrm>
          <a:off x="3213850" y="1190910"/>
          <a:ext cx="2880562" cy="499932"/>
        </a:xfrm>
        <a:custGeom>
          <a:avLst/>
          <a:gdLst/>
          <a:ahLst/>
          <a:cxnLst/>
          <a:rect l="0" t="0" r="0" b="0"/>
          <a:pathLst>
            <a:path>
              <a:moveTo>
                <a:pt x="2880562" y="0"/>
              </a:moveTo>
              <a:lnTo>
                <a:pt x="2880562" y="249966"/>
              </a:lnTo>
              <a:lnTo>
                <a:pt x="0" y="249966"/>
              </a:lnTo>
              <a:lnTo>
                <a:pt x="0" y="49993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3F9EF-B95A-44DA-A854-DE1373C9C25F}">
      <dsp:nvSpPr>
        <dsp:cNvPr id="0" name=""/>
        <dsp:cNvSpPr/>
      </dsp:nvSpPr>
      <dsp:spPr>
        <a:xfrm>
          <a:off x="4904097" y="595"/>
          <a:ext cx="2380629" cy="1190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Керівництво </a:t>
          </a:r>
          <a:r>
            <a:rPr lang="en-US" sz="2600" kern="1200" dirty="0"/>
            <a:t>SOC</a:t>
          </a:r>
          <a:endParaRPr lang="uk-UA" sz="2600" kern="1200" dirty="0"/>
        </a:p>
      </dsp:txBody>
      <dsp:txXfrm>
        <a:off x="4904097" y="595"/>
        <a:ext cx="2380629" cy="1190314"/>
      </dsp:txXfrm>
    </dsp:sp>
    <dsp:sp modelId="{14D5E411-CED2-46CB-8184-C883876D706D}">
      <dsp:nvSpPr>
        <dsp:cNvPr id="0" name=""/>
        <dsp:cNvSpPr/>
      </dsp:nvSpPr>
      <dsp:spPr>
        <a:xfrm>
          <a:off x="2023535" y="1690842"/>
          <a:ext cx="2380629" cy="1190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Реагування на інциденти</a:t>
          </a:r>
        </a:p>
      </dsp:txBody>
      <dsp:txXfrm>
        <a:off x="2023535" y="1690842"/>
        <a:ext cx="2380629" cy="1190314"/>
      </dsp:txXfrm>
    </dsp:sp>
    <dsp:sp modelId="{637A83CE-ACAF-4098-A9B0-F9E663F521D5}">
      <dsp:nvSpPr>
        <dsp:cNvPr id="0" name=""/>
        <dsp:cNvSpPr/>
      </dsp:nvSpPr>
      <dsp:spPr>
        <a:xfrm>
          <a:off x="2618692" y="3381089"/>
          <a:ext cx="2380629" cy="1190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CTI</a:t>
          </a:r>
          <a:endParaRPr lang="uk-UA" sz="2600" kern="1200" dirty="0"/>
        </a:p>
      </dsp:txBody>
      <dsp:txXfrm>
        <a:off x="2618692" y="3381089"/>
        <a:ext cx="2380629" cy="1190314"/>
      </dsp:txXfrm>
    </dsp:sp>
    <dsp:sp modelId="{371E8CCB-21FD-492A-9C92-4366FCBDBFDB}">
      <dsp:nvSpPr>
        <dsp:cNvPr id="0" name=""/>
        <dsp:cNvSpPr/>
      </dsp:nvSpPr>
      <dsp:spPr>
        <a:xfrm>
          <a:off x="4904097" y="1690842"/>
          <a:ext cx="2380629" cy="1190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Адміністрування систем кібербезпеки</a:t>
          </a:r>
        </a:p>
      </dsp:txBody>
      <dsp:txXfrm>
        <a:off x="4904097" y="1690842"/>
        <a:ext cx="2380629" cy="1190314"/>
      </dsp:txXfrm>
    </dsp:sp>
    <dsp:sp modelId="{7B74734F-DF09-4FA7-9210-F51BF557303E}">
      <dsp:nvSpPr>
        <dsp:cNvPr id="0" name=""/>
        <dsp:cNvSpPr/>
      </dsp:nvSpPr>
      <dsp:spPr>
        <a:xfrm>
          <a:off x="7784659" y="1690842"/>
          <a:ext cx="2380629" cy="1190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Управління вразливостями</a:t>
          </a:r>
        </a:p>
      </dsp:txBody>
      <dsp:txXfrm>
        <a:off x="7784659" y="1690842"/>
        <a:ext cx="2380629" cy="1190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16D9A-97EF-4C28-AEF7-BF735E4855CA}">
      <dsp:nvSpPr>
        <dsp:cNvPr id="0" name=""/>
        <dsp:cNvSpPr/>
      </dsp:nvSpPr>
      <dsp:spPr>
        <a:xfrm>
          <a:off x="215785" y="961587"/>
          <a:ext cx="5178856" cy="1618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191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MISP</a:t>
          </a:r>
          <a:endParaRPr lang="uk-UA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kern="1200" dirty="0"/>
            <a:t>В базовому варіанті проста для використання система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kern="1200" dirty="0"/>
            <a:t>Обираєте самі які модулі до неї потрібні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kern="1200" dirty="0"/>
            <a:t>Використовується в Україні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Open-source, </a:t>
          </a:r>
          <a:r>
            <a:rPr lang="uk-UA" sz="1400" kern="1200" dirty="0"/>
            <a:t>підтримується Єврокомісією</a:t>
          </a:r>
        </a:p>
      </dsp:txBody>
      <dsp:txXfrm>
        <a:off x="215785" y="961587"/>
        <a:ext cx="5178856" cy="1618392"/>
      </dsp:txXfrm>
    </dsp:sp>
    <dsp:sp modelId="{5D116389-DE25-41CC-B2CF-A437DB53F8BE}">
      <dsp:nvSpPr>
        <dsp:cNvPr id="0" name=""/>
        <dsp:cNvSpPr/>
      </dsp:nvSpPr>
      <dsp:spPr>
        <a:xfrm>
          <a:off x="0" y="727819"/>
          <a:ext cx="1132874" cy="1699312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24021" t="12401" r="-194363" b="3932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56383-F314-4B95-80E3-FFD214CC6621}">
      <dsp:nvSpPr>
        <dsp:cNvPr id="0" name=""/>
        <dsp:cNvSpPr/>
      </dsp:nvSpPr>
      <dsp:spPr>
        <a:xfrm>
          <a:off x="215785" y="3387076"/>
          <a:ext cx="5178856" cy="16183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191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3"/>
            </a:rPr>
            <a:t>OpenCTI</a:t>
          </a:r>
          <a:endParaRPr lang="uk-UA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kern="1200" dirty="0"/>
            <a:t>Зручна з коробки, зріла система з різними інтеграціями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400" kern="1200" dirty="0"/>
            <a:t>Розробляється французькою компанією </a:t>
          </a:r>
          <a:r>
            <a:rPr lang="en-US" sz="1400" kern="1200" dirty="0" err="1"/>
            <a:t>Filigran</a:t>
          </a:r>
          <a:r>
            <a:rPr lang="en-US" sz="1400" kern="1200" dirty="0"/>
            <a:t> </a:t>
          </a:r>
          <a:r>
            <a:rPr lang="uk-UA" sz="1400" kern="1200" dirty="0"/>
            <a:t>за підтримки уряду Франції</a:t>
          </a:r>
        </a:p>
      </dsp:txBody>
      <dsp:txXfrm>
        <a:off x="215785" y="3387076"/>
        <a:ext cx="5178856" cy="1618392"/>
      </dsp:txXfrm>
    </dsp:sp>
    <dsp:sp modelId="{A2EEBEAA-4DA1-4EF6-9D51-C28E9A7CFAF2}">
      <dsp:nvSpPr>
        <dsp:cNvPr id="0" name=""/>
        <dsp:cNvSpPr/>
      </dsp:nvSpPr>
      <dsp:spPr>
        <a:xfrm>
          <a:off x="0" y="3153308"/>
          <a:ext cx="1132874" cy="1699312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7" t="-9956" r="-255355" b="-4937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5D291-925E-484B-AEF9-051C74E73758}">
      <dsp:nvSpPr>
        <dsp:cNvPr id="0" name=""/>
        <dsp:cNvSpPr/>
      </dsp:nvSpPr>
      <dsp:spPr>
        <a:xfrm>
          <a:off x="0" y="0"/>
          <a:ext cx="47545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E159A-A307-4A54-AD22-DB9A0C44291F}">
      <dsp:nvSpPr>
        <dsp:cNvPr id="0" name=""/>
        <dsp:cNvSpPr/>
      </dsp:nvSpPr>
      <dsp:spPr>
        <a:xfrm>
          <a:off x="0" y="0"/>
          <a:ext cx="950912" cy="4022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4300" kern="1200" dirty="0"/>
            <a:t>Основні функції</a:t>
          </a:r>
        </a:p>
      </dsp:txBody>
      <dsp:txXfrm>
        <a:off x="0" y="0"/>
        <a:ext cx="950912" cy="4022725"/>
      </dsp:txXfrm>
    </dsp:sp>
    <dsp:sp modelId="{424A7723-56B7-4437-95F7-F55B2652D96A}">
      <dsp:nvSpPr>
        <dsp:cNvPr id="0" name=""/>
        <dsp:cNvSpPr/>
      </dsp:nvSpPr>
      <dsp:spPr>
        <a:xfrm>
          <a:off x="1022230" y="47288"/>
          <a:ext cx="3732331" cy="9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Збір та аналіз даних</a:t>
          </a:r>
        </a:p>
      </dsp:txBody>
      <dsp:txXfrm>
        <a:off x="1022230" y="47288"/>
        <a:ext cx="3732331" cy="945772"/>
      </dsp:txXfrm>
    </dsp:sp>
    <dsp:sp modelId="{37CC7394-9B46-4CCE-A77A-5A8D7C9D3B51}">
      <dsp:nvSpPr>
        <dsp:cNvPr id="0" name=""/>
        <dsp:cNvSpPr/>
      </dsp:nvSpPr>
      <dsp:spPr>
        <a:xfrm>
          <a:off x="950912" y="993061"/>
          <a:ext cx="38036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8B6AB-5307-4AD7-BA63-647930103806}">
      <dsp:nvSpPr>
        <dsp:cNvPr id="0" name=""/>
        <dsp:cNvSpPr/>
      </dsp:nvSpPr>
      <dsp:spPr>
        <a:xfrm>
          <a:off x="1022230" y="1040349"/>
          <a:ext cx="3732331" cy="9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Аналіз та кореляція загроз</a:t>
          </a:r>
        </a:p>
      </dsp:txBody>
      <dsp:txXfrm>
        <a:off x="1022230" y="1040349"/>
        <a:ext cx="3732331" cy="945772"/>
      </dsp:txXfrm>
    </dsp:sp>
    <dsp:sp modelId="{2BF176C3-CE12-46D6-AE39-936FA003430D}">
      <dsp:nvSpPr>
        <dsp:cNvPr id="0" name=""/>
        <dsp:cNvSpPr/>
      </dsp:nvSpPr>
      <dsp:spPr>
        <a:xfrm>
          <a:off x="950912" y="1986122"/>
          <a:ext cx="38036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01BD3-C458-4BF5-AFA5-A2C4EE76663A}">
      <dsp:nvSpPr>
        <dsp:cNvPr id="0" name=""/>
        <dsp:cNvSpPr/>
      </dsp:nvSpPr>
      <dsp:spPr>
        <a:xfrm>
          <a:off x="1022230" y="2033410"/>
          <a:ext cx="3732331" cy="9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Збагачення розлідувань інцидентів</a:t>
          </a:r>
        </a:p>
      </dsp:txBody>
      <dsp:txXfrm>
        <a:off x="1022230" y="2033410"/>
        <a:ext cx="3732331" cy="945772"/>
      </dsp:txXfrm>
    </dsp:sp>
    <dsp:sp modelId="{C22C4F13-AAA9-4C6E-B7BB-A97DC787A58C}">
      <dsp:nvSpPr>
        <dsp:cNvPr id="0" name=""/>
        <dsp:cNvSpPr/>
      </dsp:nvSpPr>
      <dsp:spPr>
        <a:xfrm>
          <a:off x="950912" y="2979183"/>
          <a:ext cx="38036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C2C8E-1708-49BC-A0B9-A21307FE51D4}">
      <dsp:nvSpPr>
        <dsp:cNvPr id="0" name=""/>
        <dsp:cNvSpPr/>
      </dsp:nvSpPr>
      <dsp:spPr>
        <a:xfrm>
          <a:off x="1022230" y="3026472"/>
          <a:ext cx="3732331" cy="9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Збагачення систем кібербезпеки</a:t>
          </a:r>
        </a:p>
      </dsp:txBody>
      <dsp:txXfrm>
        <a:off x="1022230" y="3026472"/>
        <a:ext cx="3732331" cy="945772"/>
      </dsp:txXfrm>
    </dsp:sp>
    <dsp:sp modelId="{CCA1E051-6459-4CF8-BCA5-4D23AC5B5BEF}">
      <dsp:nvSpPr>
        <dsp:cNvPr id="0" name=""/>
        <dsp:cNvSpPr/>
      </dsp:nvSpPr>
      <dsp:spPr>
        <a:xfrm>
          <a:off x="950912" y="3972244"/>
          <a:ext cx="38036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4FE85-2788-4C49-891B-A232D0664D73}">
      <dsp:nvSpPr>
        <dsp:cNvPr id="0" name=""/>
        <dsp:cNvSpPr/>
      </dsp:nvSpPr>
      <dsp:spPr>
        <a:xfrm rot="10800000">
          <a:off x="1616551" y="0"/>
          <a:ext cx="3138010" cy="1005681"/>
        </a:xfrm>
        <a:prstGeom prst="nonIsoscelesTrapezoid">
          <a:avLst>
            <a:gd name="adj1" fmla="val 0"/>
            <a:gd name="adj2" fmla="val 40185"/>
          </a:avLst>
        </a:prstGeom>
        <a:noFill/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>
              <a:solidFill>
                <a:schemeClr val="tx1"/>
              </a:solidFill>
            </a:rPr>
            <a:t>Заходи, виконані на основі порад</a:t>
          </a:r>
        </a:p>
      </dsp:txBody>
      <dsp:txXfrm rot="10800000">
        <a:off x="2020688" y="0"/>
        <a:ext cx="2733873" cy="1005681"/>
      </dsp:txXfrm>
    </dsp:sp>
    <dsp:sp modelId="{5EA9D45B-5911-419C-AB80-01948D1353B7}">
      <dsp:nvSpPr>
        <dsp:cNvPr id="0" name=""/>
        <dsp:cNvSpPr/>
      </dsp:nvSpPr>
      <dsp:spPr>
        <a:xfrm>
          <a:off x="1212413" y="0"/>
          <a:ext cx="808275" cy="1005681"/>
        </a:xfrm>
        <a:prstGeom prst="trapezoid">
          <a:avLst>
            <a:gd name="adj" fmla="val 50000"/>
          </a:avLst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 dirty="0">
              <a:solidFill>
                <a:schemeClr val="tx1"/>
              </a:solidFill>
            </a:rPr>
            <a:t>Мудрість</a:t>
          </a:r>
        </a:p>
      </dsp:txBody>
      <dsp:txXfrm>
        <a:off x="1212413" y="0"/>
        <a:ext cx="808275" cy="1005681"/>
      </dsp:txXfrm>
    </dsp:sp>
    <dsp:sp modelId="{1EC74573-1910-4FF8-853E-FE990F656DB6}">
      <dsp:nvSpPr>
        <dsp:cNvPr id="0" name=""/>
        <dsp:cNvSpPr/>
      </dsp:nvSpPr>
      <dsp:spPr>
        <a:xfrm rot="10800000">
          <a:off x="2020688" y="1005681"/>
          <a:ext cx="2733873" cy="1005681"/>
        </a:xfrm>
        <a:prstGeom prst="nonIsoscelesTrapezoid">
          <a:avLst>
            <a:gd name="adj1" fmla="val 0"/>
            <a:gd name="adj2" fmla="val 40185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>
              <a:solidFill>
                <a:schemeClr val="tx1"/>
              </a:solidFill>
            </a:rPr>
            <a:t>Дієві поради на основі підтверджених атак</a:t>
          </a:r>
        </a:p>
      </dsp:txBody>
      <dsp:txXfrm rot="10800000">
        <a:off x="2424826" y="1005681"/>
        <a:ext cx="2329735" cy="1005681"/>
      </dsp:txXfrm>
    </dsp:sp>
    <dsp:sp modelId="{64CFEE66-2FDE-44CC-95C4-8C3135D054C0}">
      <dsp:nvSpPr>
        <dsp:cNvPr id="0" name=""/>
        <dsp:cNvSpPr/>
      </dsp:nvSpPr>
      <dsp:spPr>
        <a:xfrm>
          <a:off x="808275" y="1005681"/>
          <a:ext cx="1616551" cy="1005681"/>
        </a:xfrm>
        <a:prstGeom prst="trapezoid">
          <a:avLst>
            <a:gd name="adj" fmla="val 40185"/>
          </a:avLst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 dirty="0">
              <a:solidFill>
                <a:schemeClr val="tx1"/>
              </a:solidFill>
            </a:rPr>
            <a:t>Знання</a:t>
          </a:r>
        </a:p>
      </dsp:txBody>
      <dsp:txXfrm>
        <a:off x="1091171" y="1005681"/>
        <a:ext cx="1050758" cy="1005681"/>
      </dsp:txXfrm>
    </dsp:sp>
    <dsp:sp modelId="{3799686B-5F01-4331-9400-96A0A126332A}">
      <dsp:nvSpPr>
        <dsp:cNvPr id="0" name=""/>
        <dsp:cNvSpPr/>
      </dsp:nvSpPr>
      <dsp:spPr>
        <a:xfrm rot="10800000">
          <a:off x="2424826" y="2011362"/>
          <a:ext cx="2329735" cy="1005681"/>
        </a:xfrm>
        <a:prstGeom prst="nonIsoscelesTrapezoid">
          <a:avLst>
            <a:gd name="adj1" fmla="val 0"/>
            <a:gd name="adj2" fmla="val 40185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>
              <a:solidFill>
                <a:schemeClr val="tx1"/>
              </a:solidFill>
            </a:rPr>
            <a:t>Описи кібератак, кампаній, ландшафтів загроз</a:t>
          </a:r>
        </a:p>
      </dsp:txBody>
      <dsp:txXfrm rot="10800000">
        <a:off x="2828964" y="2011362"/>
        <a:ext cx="1925597" cy="1005681"/>
      </dsp:txXfrm>
    </dsp:sp>
    <dsp:sp modelId="{D1B2EFED-6A40-402C-A640-14F10634991E}">
      <dsp:nvSpPr>
        <dsp:cNvPr id="0" name=""/>
        <dsp:cNvSpPr/>
      </dsp:nvSpPr>
      <dsp:spPr>
        <a:xfrm>
          <a:off x="404137" y="2011362"/>
          <a:ext cx="2424826" cy="1005681"/>
        </a:xfrm>
        <a:prstGeom prst="trapezoid">
          <a:avLst>
            <a:gd name="adj" fmla="val 40185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 dirty="0">
              <a:solidFill>
                <a:schemeClr val="tx1"/>
              </a:solidFill>
            </a:rPr>
            <a:t>Інформація</a:t>
          </a:r>
        </a:p>
      </dsp:txBody>
      <dsp:txXfrm>
        <a:off x="828482" y="2011362"/>
        <a:ext cx="1576137" cy="1005681"/>
      </dsp:txXfrm>
    </dsp:sp>
    <dsp:sp modelId="{BEE8B843-93BF-4B96-8399-E4BFEC50BC12}">
      <dsp:nvSpPr>
        <dsp:cNvPr id="0" name=""/>
        <dsp:cNvSpPr/>
      </dsp:nvSpPr>
      <dsp:spPr>
        <a:xfrm rot="10800000">
          <a:off x="2828964" y="3017043"/>
          <a:ext cx="1925597" cy="1005681"/>
        </a:xfrm>
        <a:prstGeom prst="nonIsoscelesTrapezoid">
          <a:avLst>
            <a:gd name="adj1" fmla="val 0"/>
            <a:gd name="adj2" fmla="val 40185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1500" kern="1200" dirty="0">
              <a:solidFill>
                <a:schemeClr val="tx1"/>
              </a:solidFill>
            </a:rPr>
            <a:t>Індикатори компрометації</a:t>
          </a:r>
        </a:p>
      </dsp:txBody>
      <dsp:txXfrm rot="10800000">
        <a:off x="3233102" y="3017043"/>
        <a:ext cx="1521459" cy="1005681"/>
      </dsp:txXfrm>
    </dsp:sp>
    <dsp:sp modelId="{0C34F519-2D27-4236-9C0B-2CBCD063FDEF}">
      <dsp:nvSpPr>
        <dsp:cNvPr id="0" name=""/>
        <dsp:cNvSpPr/>
      </dsp:nvSpPr>
      <dsp:spPr>
        <a:xfrm>
          <a:off x="0" y="3017043"/>
          <a:ext cx="3233102" cy="1005681"/>
        </a:xfrm>
        <a:prstGeom prst="trapezoid">
          <a:avLst>
            <a:gd name="adj" fmla="val 40185"/>
          </a:avLst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kern="1200" dirty="0">
              <a:solidFill>
                <a:schemeClr val="tx1"/>
              </a:solidFill>
            </a:rPr>
            <a:t>Дані</a:t>
          </a:r>
        </a:p>
      </dsp:txBody>
      <dsp:txXfrm>
        <a:off x="565792" y="3017043"/>
        <a:ext cx="2101516" cy="10056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575B8-ADA8-45A7-B788-38B82C7C5E9E}">
      <dsp:nvSpPr>
        <dsp:cNvPr id="0" name=""/>
        <dsp:cNvSpPr/>
      </dsp:nvSpPr>
      <dsp:spPr>
        <a:xfrm rot="10800000">
          <a:off x="1930685" y="0"/>
          <a:ext cx="3747802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Важко</a:t>
          </a:r>
        </a:p>
      </dsp:txBody>
      <dsp:txXfrm rot="10800000">
        <a:off x="2252466" y="0"/>
        <a:ext cx="3426021" cy="864129"/>
      </dsp:txXfrm>
    </dsp:sp>
    <dsp:sp modelId="{45432DCF-4ACC-4517-89A9-41EB3EDE0169}">
      <dsp:nvSpPr>
        <dsp:cNvPr id="0" name=""/>
        <dsp:cNvSpPr/>
      </dsp:nvSpPr>
      <dsp:spPr>
        <a:xfrm>
          <a:off x="1608904" y="0"/>
          <a:ext cx="643561" cy="864129"/>
        </a:xfrm>
        <a:prstGeom prst="trapezoid">
          <a:avLst>
            <a:gd name="adj" fmla="val 5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ТТП</a:t>
          </a:r>
        </a:p>
      </dsp:txBody>
      <dsp:txXfrm>
        <a:off x="1608904" y="0"/>
        <a:ext cx="643561" cy="864129"/>
      </dsp:txXfrm>
    </dsp:sp>
    <dsp:sp modelId="{800B77FF-685A-4B04-A4D6-9FD4787CDFCA}">
      <dsp:nvSpPr>
        <dsp:cNvPr id="0" name=""/>
        <dsp:cNvSpPr/>
      </dsp:nvSpPr>
      <dsp:spPr>
        <a:xfrm rot="10800000">
          <a:off x="2252466" y="864129"/>
          <a:ext cx="3426021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Складно</a:t>
          </a:r>
        </a:p>
      </dsp:txBody>
      <dsp:txXfrm rot="10800000">
        <a:off x="2574247" y="864129"/>
        <a:ext cx="3104240" cy="864129"/>
      </dsp:txXfrm>
    </dsp:sp>
    <dsp:sp modelId="{5F53BBE5-546E-431D-A2C4-23D6A869139E}">
      <dsp:nvSpPr>
        <dsp:cNvPr id="0" name=""/>
        <dsp:cNvSpPr/>
      </dsp:nvSpPr>
      <dsp:spPr>
        <a:xfrm>
          <a:off x="1287123" y="864129"/>
          <a:ext cx="1287123" cy="864129"/>
        </a:xfrm>
        <a:prstGeom prst="trapezoid">
          <a:avLst>
            <a:gd name="adj" fmla="val 37238"/>
          </a:avLst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Інструменти</a:t>
          </a:r>
        </a:p>
      </dsp:txBody>
      <dsp:txXfrm>
        <a:off x="1512370" y="864129"/>
        <a:ext cx="836630" cy="864129"/>
      </dsp:txXfrm>
    </dsp:sp>
    <dsp:sp modelId="{E733073E-43D5-49B0-8397-805F626E33BE}">
      <dsp:nvSpPr>
        <dsp:cNvPr id="0" name=""/>
        <dsp:cNvSpPr/>
      </dsp:nvSpPr>
      <dsp:spPr>
        <a:xfrm rot="10800000">
          <a:off x="2574247" y="1728258"/>
          <a:ext cx="3104240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Набридливо</a:t>
          </a:r>
        </a:p>
      </dsp:txBody>
      <dsp:txXfrm rot="10800000">
        <a:off x="2896028" y="1728258"/>
        <a:ext cx="2782459" cy="864129"/>
      </dsp:txXfrm>
    </dsp:sp>
    <dsp:sp modelId="{CA60C839-7010-4801-A005-4181A2FB886F}">
      <dsp:nvSpPr>
        <dsp:cNvPr id="0" name=""/>
        <dsp:cNvSpPr/>
      </dsp:nvSpPr>
      <dsp:spPr>
        <a:xfrm>
          <a:off x="965342" y="1728258"/>
          <a:ext cx="1930685" cy="864129"/>
        </a:xfrm>
        <a:prstGeom prst="trapezoid">
          <a:avLst>
            <a:gd name="adj" fmla="val 37238"/>
          </a:avLst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Мережеві / хостові артефакти</a:t>
          </a:r>
        </a:p>
      </dsp:txBody>
      <dsp:txXfrm>
        <a:off x="1303212" y="1728258"/>
        <a:ext cx="1254945" cy="864129"/>
      </dsp:txXfrm>
    </dsp:sp>
    <dsp:sp modelId="{3577CCD8-3B30-4FA7-BA39-FC1C764D035F}">
      <dsp:nvSpPr>
        <dsp:cNvPr id="0" name=""/>
        <dsp:cNvSpPr/>
      </dsp:nvSpPr>
      <dsp:spPr>
        <a:xfrm rot="10800000">
          <a:off x="2896028" y="2592387"/>
          <a:ext cx="2782459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Просто</a:t>
          </a:r>
        </a:p>
      </dsp:txBody>
      <dsp:txXfrm rot="10800000">
        <a:off x="3217809" y="2592387"/>
        <a:ext cx="2460678" cy="864129"/>
      </dsp:txXfrm>
    </dsp:sp>
    <dsp:sp modelId="{1CCED463-6D8B-48FF-B4E1-663587DD02C6}">
      <dsp:nvSpPr>
        <dsp:cNvPr id="0" name=""/>
        <dsp:cNvSpPr/>
      </dsp:nvSpPr>
      <dsp:spPr>
        <a:xfrm>
          <a:off x="643561" y="2592387"/>
          <a:ext cx="2574247" cy="864129"/>
        </a:xfrm>
        <a:prstGeom prst="trapezoid">
          <a:avLst>
            <a:gd name="adj" fmla="val 37238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Домени</a:t>
          </a:r>
        </a:p>
      </dsp:txBody>
      <dsp:txXfrm>
        <a:off x="1094055" y="2592387"/>
        <a:ext cx="1673261" cy="864129"/>
      </dsp:txXfrm>
    </dsp:sp>
    <dsp:sp modelId="{B1D82B13-2490-41D7-98BC-57FE95D3BE14}">
      <dsp:nvSpPr>
        <dsp:cNvPr id="0" name=""/>
        <dsp:cNvSpPr/>
      </dsp:nvSpPr>
      <dsp:spPr>
        <a:xfrm rot="10800000">
          <a:off x="3217809" y="3456516"/>
          <a:ext cx="2460678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Легко</a:t>
          </a:r>
        </a:p>
      </dsp:txBody>
      <dsp:txXfrm rot="10800000">
        <a:off x="3539590" y="3456516"/>
        <a:ext cx="2138897" cy="864129"/>
      </dsp:txXfrm>
    </dsp:sp>
    <dsp:sp modelId="{3E79AE4D-6D15-4FEC-9974-4DD4F0FC2467}">
      <dsp:nvSpPr>
        <dsp:cNvPr id="0" name=""/>
        <dsp:cNvSpPr/>
      </dsp:nvSpPr>
      <dsp:spPr>
        <a:xfrm>
          <a:off x="321780" y="3456516"/>
          <a:ext cx="3217809" cy="864129"/>
        </a:xfrm>
        <a:prstGeom prst="trapezoid">
          <a:avLst>
            <a:gd name="adj" fmla="val 37238"/>
          </a:avLst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ІР адреси</a:t>
          </a:r>
        </a:p>
      </dsp:txBody>
      <dsp:txXfrm>
        <a:off x="884897" y="3456516"/>
        <a:ext cx="2091576" cy="864129"/>
      </dsp:txXfrm>
    </dsp:sp>
    <dsp:sp modelId="{4A49C5C5-7042-4C5C-8B31-DA08D62D5B8F}">
      <dsp:nvSpPr>
        <dsp:cNvPr id="0" name=""/>
        <dsp:cNvSpPr/>
      </dsp:nvSpPr>
      <dsp:spPr>
        <a:xfrm rot="10800000">
          <a:off x="3539590" y="4320645"/>
          <a:ext cx="2138897" cy="864129"/>
        </a:xfrm>
        <a:prstGeom prst="nonIsoscelesTrapezoid">
          <a:avLst>
            <a:gd name="adj1" fmla="val 0"/>
            <a:gd name="adj2" fmla="val 37238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300" kern="1200" dirty="0"/>
            <a:t>Тривіально</a:t>
          </a:r>
        </a:p>
      </dsp:txBody>
      <dsp:txXfrm rot="10800000">
        <a:off x="3861371" y="4320645"/>
        <a:ext cx="1817116" cy="864129"/>
      </dsp:txXfrm>
    </dsp:sp>
    <dsp:sp modelId="{BB1D1683-23C2-44C2-A6CF-01282B065A7E}">
      <dsp:nvSpPr>
        <dsp:cNvPr id="0" name=""/>
        <dsp:cNvSpPr/>
      </dsp:nvSpPr>
      <dsp:spPr>
        <a:xfrm>
          <a:off x="0" y="4320645"/>
          <a:ext cx="3861371" cy="864129"/>
        </a:xfrm>
        <a:prstGeom prst="trapezoid">
          <a:avLst>
            <a:gd name="adj" fmla="val 37238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200" kern="1200" dirty="0"/>
            <a:t>Геші</a:t>
          </a:r>
        </a:p>
      </dsp:txBody>
      <dsp:txXfrm>
        <a:off x="675740" y="4320645"/>
        <a:ext cx="2509891" cy="864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4ACA7-BD3B-4DEE-8A09-002253E265FF}" type="datetimeFigureOut">
              <a:rPr lang="uk-UA" smtClean="0"/>
              <a:t>01.07.2025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AB71-7696-406E-A269-5D4BA4C17FF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41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eli/dir/2022/2555/oj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ur-lex.europa.eu/eli/reg/2022/2554/oj/e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Да, то шо ви можете піддивитись на вірустоталі – ви частково виконуєте розвідку кіберзагроз</a:t>
            </a:r>
          </a:p>
          <a:p>
            <a:endParaRPr lang="uk-UA" dirty="0"/>
          </a:p>
          <a:p>
            <a:r>
              <a:rPr lang="uk-UA" dirty="0"/>
              <a:t>Розвідка кіберзагроз – це дисципліна, яка ставить собі на меті забезпечити ситуаційну обізнаність. Це фактично підвид розвідки в класичному розумінні, але в контексті кібербезпеки.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AB71-7696-406E-A269-5D4BA4C17FF6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775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 Україні ця професія в основному представлена в компаніях з розвідки кіберзагроз (</a:t>
            </a:r>
            <a:r>
              <a:rPr lang="ru-RU" dirty="0"/>
              <a:t>напр. </a:t>
            </a:r>
            <a:r>
              <a:rPr lang="en-US" dirty="0"/>
              <a:t>Recorded Future</a:t>
            </a:r>
            <a:r>
              <a:rPr lang="uk-UA" dirty="0"/>
              <a:t>), але попит на неї зростає. Зараз більш ймовірно ви побачите цю професію заховану в обов’язках </a:t>
            </a:r>
            <a:r>
              <a:rPr lang="en-US" dirty="0"/>
              <a:t>SOC </a:t>
            </a:r>
            <a:r>
              <a:rPr lang="ru-RU" dirty="0"/>
              <a:t>анал</a:t>
            </a:r>
            <a:r>
              <a:rPr lang="uk-UA" dirty="0"/>
              <a:t>ітика або ж при роботі на іноземних клієнтів.</a:t>
            </a:r>
          </a:p>
          <a:p>
            <a:r>
              <a:rPr lang="uk-UA" dirty="0"/>
              <a:t>Адаптація європейських законів </a:t>
            </a:r>
            <a:r>
              <a:rPr lang="en-US" dirty="0">
                <a:hlinkClick r:id="rId3"/>
              </a:rPr>
              <a:t>NIS2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>
                <a:hlinkClick r:id="rId4"/>
              </a:rPr>
              <a:t>DORA</a:t>
            </a:r>
            <a:r>
              <a:rPr lang="uk-UA" dirty="0"/>
              <a:t> ймовірно підвищить попит на розвідку кіберзагроз в наступні два роки, особливо в банківському секторі</a:t>
            </a:r>
            <a:r>
              <a:rPr lang="en-US" dirty="0"/>
              <a:t>, </a:t>
            </a:r>
            <a:r>
              <a:rPr lang="uk-UA" dirty="0"/>
              <a:t>в тому числі для проведення пентестів на основі розвідки кіберзагроз (</a:t>
            </a:r>
            <a:r>
              <a:rPr lang="en-US" dirty="0"/>
              <a:t>TLPT</a:t>
            </a:r>
            <a:r>
              <a:rPr lang="uk-UA" dirty="0"/>
              <a:t>).</a:t>
            </a:r>
          </a:p>
          <a:p>
            <a:r>
              <a:rPr lang="uk-UA" dirty="0"/>
              <a:t>Держспецзв’язку «адаптували» відповідний професійний стандарт</a:t>
            </a:r>
            <a:r>
              <a:rPr lang="uk-UA" b="0" dirty="0">
                <a:solidFill>
                  <a:schemeClr val="tx1"/>
                </a:solidFill>
              </a:rPr>
              <a:t>)</a:t>
            </a:r>
            <a:r>
              <a:rPr lang="uk-UA" dirty="0"/>
              <a:t>, і можливо по ньому почнеться підготовка в університетах протягом наступних трьох-чотирьох років.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AB71-7696-406E-A269-5D4BA4C17FF6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433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Обмеження, які накладаються </a:t>
            </a:r>
            <a:r>
              <a:rPr lang="en-US" dirty="0"/>
              <a:t>TLP</a:t>
            </a:r>
            <a:r>
              <a:rPr lang="uk-UA" dirty="0"/>
              <a:t>, дозволяють в основному використвовати локальні рішення – але їх кількість росте з часом, крім того, все більше продуктів інтегрують ШІ</a:t>
            </a:r>
          </a:p>
          <a:p>
            <a:endParaRPr lang="uk-UA" dirty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AB71-7696-406E-A269-5D4BA4C17FF6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9658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66C267-BA7C-4082-A97C-8C8FA7517587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4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F905-7A11-44F8-8D07-B463FD1F3A8F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921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E115-2986-4B04-A030-15CCF95707E5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0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299A-AEC6-4635-869B-669D43435D18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02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F89C-3165-4765-878E-015BCED3AF37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766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5EC0-7144-45C7-8FB9-17E84EC7497D}" type="datetime1">
              <a:rPr lang="uk-UA" smtClean="0"/>
              <a:t>01.07.2025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212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4D6D-4DD5-417E-8DE3-D515C92CC64B}" type="datetime1">
              <a:rPr lang="uk-UA" smtClean="0"/>
              <a:t>01.07.2025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8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3184-2520-45FD-A236-19DFDDB8C9F1}" type="datetime1">
              <a:rPr lang="uk-UA" smtClean="0"/>
              <a:t>01.07.2025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890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6E78-F3EF-4F0F-9BC3-1F628C6C5578}" type="datetime1">
              <a:rPr lang="uk-UA" smtClean="0"/>
              <a:t>01.07.2025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965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DDDF-7480-431E-BF62-8AED8E7AF79E}" type="datetime1">
              <a:rPr lang="uk-UA" smtClean="0"/>
              <a:t>01.07.2025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789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55917-6066-4FD8-BD25-7B213966F10C}" type="datetime1">
              <a:rPr lang="uk-UA" smtClean="0"/>
              <a:t>01.07.2025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7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18C57AD-5FC5-40C1-B7F3-372A25DAF2C2}" type="datetime1">
              <a:rPr lang="uk-UA" smtClean="0"/>
              <a:t>01.07.2025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0409BCB-28A3-4D29-9611-8CAEC1C9D001}" type="slidenum">
              <a:rPr lang="uk-UA" smtClean="0"/>
              <a:t>‹#›</a:t>
            </a:fld>
            <a:endParaRPr lang="uk-U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8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tackiq.com/glossary/pyramid-of-pain/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hyperlink" Target="https://attack.mitre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471.com/blog/introducing-intel-471s-cybercrime-underground-general-intelligence-requirements-cu-gir-a-common-framework-to-address-a-common-challeng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ragos.com/wp-content/uploads/CMF_For_ICS.pdf?hsCtaTracking=1b2b0c29-2196-4ebd-a68c-5099dea41ff6%7C27c19e1c-0374-490d-92f9-b9dcf071f9b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me/p/wMrA5z/cyber-threat-intelligence" TargetMode="External"/><Relationship Id="rId2" Type="http://schemas.openxmlformats.org/officeDocument/2006/relationships/hyperlink" Target="https://en.wikipedia.org/wiki/Admiralty_cod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www.dragos.com/wp-content/uploads/CMF_For_ICS.pdf?hsCtaTracking=1b2b0c29-2196-4ebd-a68c-5099dea41ff6%7C27c19e1c-0374-490d-92f9-b9dcf071f9b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Admiralty_code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lpedia.caad.fkie.fraunhofer.de/actor/gamaredon_group" TargetMode="External"/><Relationship Id="rId2" Type="http://schemas.openxmlformats.org/officeDocument/2006/relationships/hyperlink" Target="https://www.microsoft.com/en-us/security/blog/2025/06/02/announcing-a-new-strategic-collaboration-to-bring-clarity-to-threat-actor-nam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google.com/fh/files/misc/mandiant-apt1-report.pdf" TargetMode="External"/><Relationship Id="rId2" Type="http://schemas.openxmlformats.org/officeDocument/2006/relationships/hyperlink" Target="https://ctid.mitre.org/projects/cti-blueprint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ip.gov.ua/ua/news/zagalni-pravila-obminu-informaciyeyu-pro-kiberincidenti-protokol-tlp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hyperlink" Target="https://www.linkedin.com/in/ivan-gok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hyperlink" Target="https://github.com/Ivan-Gokin/" TargetMode="External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sans.org/white-papers/2025-cti-survey-webcast-forum-navigating-uncertainty-todays-threat-landscape/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ertjanbruggink?miniProfileUrn=urn%3Ali%3Afs_miniProfile%3AACoAAAK8wJIBG9DyfwWRI5BSUFsdqr7Oopnaq1Q" TargetMode="External"/><Relationship Id="rId7" Type="http://schemas.openxmlformats.org/officeDocument/2006/relationships/hyperlink" Target="https://academy.intel-ops.io/courses/hunting-adversary-infra" TargetMode="External"/><Relationship Id="rId2" Type="http://schemas.openxmlformats.org/officeDocument/2006/relationships/hyperlink" Target="https://www.first.org/education/train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are.io/trainings/" TargetMode="External"/><Relationship Id="rId5" Type="http://schemas.openxmlformats.org/officeDocument/2006/relationships/hyperlink" Target="https://www.linkedin.com/in/adamgoss1/overlay/about-this-profile/" TargetMode="External"/><Relationship Id="rId4" Type="http://schemas.openxmlformats.org/officeDocument/2006/relationships/hyperlink" Target="https://venation.digita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BushidoUK/CTI-Analyst-Challenge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SpecialPublications/NIST.SP.800-150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llix.com/trellix-mind-of-the-ciso-threat-intel-ebook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hyperlink" Target="https://www.enisa.europa.eu/sites/default/files/publications/European%20Cybersecurity%20Skills%20Framework%20Role%20Profiles.pdf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www.mitre.org/sites/default/files/2022-04/11-strategies-of-a-world-class-cybersecurity-operations-center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thebusinessresearchcompany.com/report/cyber-threat-intelligence-global-market-repo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eur-lex.europa.eu/eli/reg/2022/2554/oj/eng" TargetMode="External"/><Relationship Id="rId4" Type="http://schemas.openxmlformats.org/officeDocument/2006/relationships/hyperlink" Target="https://eur-lex.europa.eu/eli/dir/2022/2555/oj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hyperlink" Target="https://www.youtube.com/watch?v=2tBDnZYwmBs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BD2B-9B8A-079E-7763-9BB733F98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Розвідка кіберзагроз: шо воно таке?</a:t>
            </a:r>
            <a:endParaRPr lang="uk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9CFD-6B9B-B719-B179-BA20418B4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6783A-2449-8303-8DC8-6D15604950DC}"/>
              </a:ext>
            </a:extLst>
          </p:cNvPr>
          <p:cNvSpPr/>
          <p:nvPr/>
        </p:nvSpPr>
        <p:spPr>
          <a:xfrm>
            <a:off x="0" y="0"/>
            <a:ext cx="12192000" cy="4629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DD0FE-A768-5BC6-5804-F1FD8DD4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5" y="0"/>
            <a:ext cx="5708650" cy="45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6A5B-AA97-39A1-EE1E-C2730D7F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Споживач інформації має обмежений час та увагу</a:t>
            </a:r>
            <a:endParaRPr lang="uk-UA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CFB4F4-44FC-DCA6-912E-A589AE65E4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1799878"/>
              </p:ext>
            </p:extLst>
          </p:nvPr>
        </p:nvGraphicFramePr>
        <p:xfrm>
          <a:off x="1023938" y="2286000"/>
          <a:ext cx="47545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C46A7-CD17-DC8A-3815-04947CD56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uk-UA" dirty="0"/>
              <a:t>Споживач інформації не має ні часу, ні бажання споживати сирі дані. </a:t>
            </a:r>
          </a:p>
          <a:p>
            <a:r>
              <a:rPr lang="uk-UA" dirty="0"/>
              <a:t>Задача аналітика кіберзагроз – відфільтрувати все, що не цікаво споживачу, та надати споживачу рівно те, що він з користю та мінімальними зусиллями може застосувати під час своєї діяльності.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65A029-D530-D099-A6C3-968D4DB8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10</a:t>
            </a:fld>
            <a:endParaRPr lang="uk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EB2E0-818F-0CD4-FA8E-9263CA69E56A}"/>
              </a:ext>
            </a:extLst>
          </p:cNvPr>
          <p:cNvSpPr txBox="1"/>
          <p:nvPr/>
        </p:nvSpPr>
        <p:spPr>
          <a:xfrm>
            <a:off x="1447800" y="6308725"/>
            <a:ext cx="258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Піраміда «інформації»</a:t>
            </a:r>
          </a:p>
        </p:txBody>
      </p:sp>
    </p:spTree>
    <p:extLst>
      <p:ext uri="{BB962C8B-B14F-4D97-AF65-F5344CB8AC3E}">
        <p14:creationId xmlns:p14="http://schemas.microsoft.com/office/powerpoint/2010/main" val="115532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9A20-C6B0-588F-6421-2AA1D985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ЦІКАВО СПОЖИВАЧАМ ІНФОРМАЦІЇ?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09372B-C4EA-6BCF-FFD4-71D086438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uk-UA" dirty="0"/>
              <a:t>Розвідка кіберзагроз може проводиться на тактичному, оперативному, стратегічному рівнях, які визначаються потребами споживачів інформації.</a:t>
            </a:r>
          </a:p>
          <a:p>
            <a:r>
              <a:rPr lang="uk-UA" dirty="0"/>
              <a:t>На тактичному рівні, наприклад, аналітики кіберзагроз часто працюють з індикаторами компрометації (ІОС).</a:t>
            </a:r>
            <a:endParaRPr lang="en-US" dirty="0"/>
          </a:p>
          <a:p>
            <a:r>
              <a:rPr lang="uk-UA" dirty="0"/>
              <a:t>Індикатор компрометації — це артефакт, що спостерігається в мережі або ОС, який із високою достовірністю вказує на вторгнення.</a:t>
            </a:r>
          </a:p>
          <a:p>
            <a:r>
              <a:rPr lang="uk-UA" dirty="0"/>
              <a:t>Цінність індикаторів гарно ілюструється  т.зв. «пірамідою болю» (див. праворуч), і, очевидно, найцінніше, що можна збирати – це техніки, тактики та процедури (ТТП), які ви, ймовірно, знаєте з </a:t>
            </a:r>
            <a:r>
              <a:rPr lang="en-US" dirty="0">
                <a:hlinkClick r:id="rId2"/>
              </a:rPr>
              <a:t>MITRE ATT&amp;CK</a:t>
            </a:r>
            <a:r>
              <a:rPr lang="ru-RU" dirty="0"/>
              <a:t>.</a:t>
            </a:r>
            <a:endParaRPr lang="uk-UA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1050EB5-B96A-01D6-0C92-3E4E1D3F7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361443"/>
              </p:ext>
            </p:extLst>
          </p:nvPr>
        </p:nvGraphicFramePr>
        <p:xfrm>
          <a:off x="5715000" y="822325"/>
          <a:ext cx="5678488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A39B92-9582-C9CB-120E-AE7A7EA429B7}"/>
              </a:ext>
            </a:extLst>
          </p:cNvPr>
          <p:cNvSpPr txBox="1"/>
          <p:nvPr/>
        </p:nvSpPr>
        <p:spPr>
          <a:xfrm>
            <a:off x="6778754" y="6007100"/>
            <a:ext cx="176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hlinkClick r:id="rId8"/>
              </a:rPr>
              <a:t>Піраміда болю</a:t>
            </a:r>
            <a:endParaRPr lang="uk-U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8CBEB1-C33D-30A1-6889-276AD6BD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105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45C0-15C1-932A-DFD9-738B9FFF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Цикл розвідки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E241C-DDE3-7372-99AC-55E57E322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graphicFrame>
        <p:nvGraphicFramePr>
          <p:cNvPr id="9" name="Picture Placeholder 4">
            <a:extLst>
              <a:ext uri="{FF2B5EF4-FFF2-40B4-BE49-F238E27FC236}">
                <a16:creationId xmlns:a16="http://schemas.microsoft.com/office/drawing/2014/main" id="{A7C5AE18-5295-12E3-B6E0-500EAF7E7C63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800252458"/>
              </p:ext>
            </p:extLst>
          </p:nvPr>
        </p:nvGraphicFramePr>
        <p:xfrm>
          <a:off x="0" y="0"/>
          <a:ext cx="121888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077A8B-4B94-4BD6-4CB7-69369A0E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507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BDBC-F80B-7E9E-09FD-3619C840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Планування та спрямування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74B12DE-6B20-07F3-58E9-8B28DDDC6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794510"/>
            <a:ext cx="4514850" cy="4514850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BBEE8EF-4699-5438-5A8D-1F42362B55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uk-UA" sz="1800" dirty="0"/>
              <a:t>Вимоги визначаються для того, щоб інформація про кіберзагрози була корисною та дієвою.</a:t>
            </a:r>
          </a:p>
          <a:p>
            <a:r>
              <a:rPr lang="uk-UA" sz="1800" dirty="0"/>
              <a:t>Підходи до формування вимог:</a:t>
            </a:r>
          </a:p>
          <a:p>
            <a:r>
              <a:rPr lang="uk-UA" sz="1800" dirty="0">
                <a:hlinkClick r:id="rId3"/>
              </a:rPr>
              <a:t>Загальні вимоги розвідки (</a:t>
            </a:r>
            <a:r>
              <a:rPr lang="en-US" sz="1800" dirty="0">
                <a:hlinkClick r:id="rId3"/>
              </a:rPr>
              <a:t>GIR)</a:t>
            </a:r>
            <a:r>
              <a:rPr lang="uk-UA" sz="1800" dirty="0"/>
              <a:t> </a:t>
            </a:r>
            <a:r>
              <a:rPr lang="en-US" sz="1800" dirty="0"/>
              <a:t>– </a:t>
            </a:r>
            <a:r>
              <a:rPr lang="uk-UA" sz="1800" dirty="0"/>
              <a:t>постійні, узагальнені вимоги, які походять від моделі загроз, загальної геополітичної ситуації або з інших джерел</a:t>
            </a:r>
            <a:endParaRPr lang="en-US" sz="1800" dirty="0"/>
          </a:p>
          <a:p>
            <a:pPr lvl="1"/>
            <a:r>
              <a:rPr lang="uk-UA" sz="1400" dirty="0"/>
              <a:t>«Всі атаки з боку АРТ28, АРТ29, АРТ44»</a:t>
            </a:r>
          </a:p>
          <a:p>
            <a:pPr lvl="1"/>
            <a:r>
              <a:rPr lang="uk-UA" sz="1400" dirty="0"/>
              <a:t>«Всі атаки на українську галузь фінансів»</a:t>
            </a:r>
          </a:p>
          <a:p>
            <a:r>
              <a:rPr lang="uk-UA" sz="1800" dirty="0"/>
              <a:t>Пріоритетні вимоги розвідки (</a:t>
            </a:r>
            <a:r>
              <a:rPr lang="en-US" sz="1800" dirty="0"/>
              <a:t>PIR) – </a:t>
            </a:r>
            <a:r>
              <a:rPr lang="uk-UA" sz="1800" dirty="0"/>
              <a:t>одноразові, конкретні запити</a:t>
            </a:r>
          </a:p>
          <a:p>
            <a:pPr lvl="1"/>
            <a:r>
              <a:rPr lang="uk-UA" sz="1400" dirty="0"/>
              <a:t>«Знайди мені відомі набори вторгнень з в’єтнамьским походженням, які діяли протягом останніх пів року»</a:t>
            </a:r>
          </a:p>
          <a:p>
            <a:pPr algn="r"/>
            <a:r>
              <a:rPr lang="uk-UA" dirty="0">
                <a:hlinkClick r:id="rId4"/>
              </a:rPr>
              <a:t>Детальніше</a:t>
            </a:r>
            <a:endParaRPr lang="uk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B7E7A-777C-44D8-19AC-41B32399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491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3229-C67B-4AA4-14E5-85024961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Збір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8AF0-DAFE-3484-5953-101370177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4364946" cy="4023360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На цьому етапі ми визначаємо перелік джерел для збору.</a:t>
            </a:r>
          </a:p>
          <a:p>
            <a:r>
              <a:rPr lang="uk-UA" dirty="0"/>
              <a:t>Джерела бувають відкриті і закриті, і кожне джерело оцінюється на надійність за </a:t>
            </a:r>
            <a:r>
              <a:rPr lang="uk-UA" dirty="0">
                <a:hlinkClick r:id="rId2"/>
              </a:rPr>
              <a:t>адміралтейською шкалою</a:t>
            </a:r>
            <a:r>
              <a:rPr lang="uk-UA" dirty="0"/>
              <a:t>.</a:t>
            </a:r>
          </a:p>
          <a:p>
            <a:pPr lvl="1"/>
            <a:r>
              <a:rPr lang="en-US" dirty="0"/>
              <a:t>CERT-UA – </a:t>
            </a:r>
            <a:r>
              <a:rPr lang="uk-UA" dirty="0"/>
              <a:t>зазвичай надійне джерело (В), бо це публічна установа, і вони не попадали неправдиві дані</a:t>
            </a:r>
          </a:p>
          <a:p>
            <a:pPr lvl="1"/>
            <a:r>
              <a:rPr lang="en-US" dirty="0"/>
              <a:t>Kaspersky – </a:t>
            </a:r>
            <a:r>
              <a:rPr lang="uk-UA" dirty="0"/>
              <a:t>відносно надійне джерело (С), оскільки хоча вони не подавали неправдиві дані, це компанія з країни-агресора, яка може попасти під урядовий тиск</a:t>
            </a:r>
            <a:endParaRPr lang="en-US" dirty="0"/>
          </a:p>
          <a:p>
            <a:pPr marL="128016" lvl="1" indent="0" algn="r">
              <a:buNone/>
            </a:pPr>
            <a:r>
              <a:rPr lang="uk-UA" dirty="0">
                <a:hlinkClick r:id="rId3"/>
              </a:rPr>
              <a:t>Зручний перелік джерел</a:t>
            </a:r>
            <a:endParaRPr lang="uk-UA" dirty="0"/>
          </a:p>
          <a:p>
            <a:pPr algn="r"/>
            <a:r>
              <a:rPr lang="en-US" dirty="0">
                <a:hlinkClick r:id="rId4"/>
              </a:rPr>
              <a:t>Collection Management Framework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A0A1B-D45C-D825-225D-2DFF855E78D0}"/>
              </a:ext>
            </a:extLst>
          </p:cNvPr>
          <p:cNvSpPr txBox="1"/>
          <p:nvPr/>
        </p:nvSpPr>
        <p:spPr>
          <a:xfrm>
            <a:off x="2076449" y="323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Іван Гокін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E9F2F-A084-2D0F-F0F5-4DAC68EC1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233" r="9472" b="-232"/>
          <a:stretch>
            <a:fillRect/>
          </a:stretch>
        </p:blipFill>
        <p:spPr>
          <a:xfrm>
            <a:off x="5512897" y="954548"/>
            <a:ext cx="6425134" cy="5354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BDBEE-540E-EA4B-6040-3B079AA1121F}"/>
              </a:ext>
            </a:extLst>
          </p:cNvPr>
          <p:cNvSpPr txBox="1"/>
          <p:nvPr/>
        </p:nvSpPr>
        <p:spPr>
          <a:xfrm>
            <a:off x="9763125" y="3520559"/>
            <a:ext cx="1304925" cy="369332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CERT-UA (B)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D95DC-D396-7E28-8CF2-8F5ADFE42BCC}"/>
              </a:ext>
            </a:extLst>
          </p:cNvPr>
          <p:cNvSpPr txBox="1"/>
          <p:nvPr/>
        </p:nvSpPr>
        <p:spPr>
          <a:xfrm>
            <a:off x="8458200" y="4312872"/>
            <a:ext cx="1485900" cy="369332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Kaspersky (C)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4F691-37E3-60B2-5620-25E72D9AB69B}"/>
              </a:ext>
            </a:extLst>
          </p:cNvPr>
          <p:cNvSpPr txBox="1"/>
          <p:nvPr/>
        </p:nvSpPr>
        <p:spPr>
          <a:xfrm>
            <a:off x="8334375" y="3198852"/>
            <a:ext cx="1304925" cy="369332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Cyble</a:t>
            </a:r>
            <a:r>
              <a:rPr lang="en-US" dirty="0">
                <a:solidFill>
                  <a:schemeClr val="bg1"/>
                </a:solidFill>
              </a:rPr>
              <a:t> (?)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4E9B8B1-3C58-7733-3B22-D71C632E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456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6352-58DC-66A7-3ED8-06A8836A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Обробка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279E8-E445-4550-45C0-32533F28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5546536" cy="40233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uk-UA" dirty="0"/>
              <a:t>На цьому етапі ми проводимо перевірку наданої інформації</a:t>
            </a:r>
            <a:r>
              <a:rPr lang="en-US" dirty="0"/>
              <a:t> – </a:t>
            </a:r>
            <a:r>
              <a:rPr lang="ru-RU" dirty="0"/>
              <a:t>ми ж не хочемо раптово </a:t>
            </a:r>
            <a:r>
              <a:rPr lang="uk-UA" dirty="0"/>
              <a:t>забанити легітимний і потрібний нам сервіс, такий як </a:t>
            </a:r>
            <a:r>
              <a:rPr lang="ru-RU" dirty="0"/>
              <a:t>публ</a:t>
            </a:r>
            <a:r>
              <a:rPr lang="uk-UA" dirty="0"/>
              <a:t>ічний </a:t>
            </a:r>
            <a:r>
              <a:rPr lang="en-US" dirty="0"/>
              <a:t>DNS</a:t>
            </a:r>
            <a:r>
              <a:rPr lang="uk-UA" dirty="0"/>
              <a:t> сервер або домен комерційної хмари.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Індикатори компрометації (ІОС) доволі зручно перевіряти через </a:t>
            </a:r>
            <a:r>
              <a:rPr lang="en-US" dirty="0"/>
              <a:t>AlienVault</a:t>
            </a:r>
            <a:r>
              <a:rPr lang="uk-UA" dirty="0"/>
              <a:t>, але все одно необхідно переглядати список індикаторів, оскільки ніякий інструмент не вирішить за вас чи є в списку </a:t>
            </a:r>
            <a:r>
              <a:rPr lang="en-US" dirty="0"/>
              <a:t>false positives.</a:t>
            </a:r>
            <a:endParaRPr lang="uk-UA" dirty="0"/>
          </a:p>
          <a:p>
            <a:pPr marL="0" indent="0">
              <a:buNone/>
            </a:pPr>
            <a:r>
              <a:rPr lang="uk-UA" dirty="0"/>
              <a:t>Не менш важливо розуміти, що і не все, що попадає нам в руки, обов’язково є правдою – в такому випадку нам допомагає оцінка надійності джерела, а також пошук підтвердження такої інформації з іншого незалежного джерела. Ми також можемо оцінювати і інформацію за </a:t>
            </a:r>
            <a:r>
              <a:rPr lang="uk-UA" dirty="0">
                <a:hlinkClick r:id="rId2"/>
              </a:rPr>
              <a:t>адміралтейською шкалою</a:t>
            </a:r>
            <a:r>
              <a:rPr lang="uk-UA" dirty="0"/>
              <a:t>, що є хорошим тоном.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2916E2-3007-ED07-1DCE-060593F8DE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20" t="-1050" r="58274" b="-673"/>
          <a:stretch>
            <a:fillRect/>
          </a:stretch>
        </p:blipFill>
        <p:spPr>
          <a:xfrm>
            <a:off x="6570663" y="781050"/>
            <a:ext cx="4754562" cy="55283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A86F1-1412-D4A3-5A8E-846A1AE1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949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DA77-A2F1-8ABC-3018-A209FE55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Питання атрибуції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B7707-4DD2-703D-5F5D-3747FFE9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uk-UA" dirty="0"/>
              <a:t>Під час роботи ви можете часто стикатись з різними конвеціями для найменування суб’єктів загроз, напр. </a:t>
            </a:r>
            <a:r>
              <a:rPr lang="en-US" dirty="0" err="1"/>
              <a:t>Gamaredon</a:t>
            </a:r>
            <a:r>
              <a:rPr lang="en-US" dirty="0"/>
              <a:t> Group </a:t>
            </a:r>
            <a:r>
              <a:rPr lang="uk-UA" dirty="0"/>
              <a:t>(</a:t>
            </a:r>
            <a:r>
              <a:rPr lang="en-US" dirty="0"/>
              <a:t>aka: ACTINIUM, Actinium, Aqua Blizzard</a:t>
            </a:r>
            <a:r>
              <a:rPr lang="uk-UA" dirty="0"/>
              <a:t>, </a:t>
            </a:r>
            <a:r>
              <a:rPr lang="en-US" dirty="0"/>
              <a:t>UAC-0010</a:t>
            </a:r>
            <a:r>
              <a:rPr lang="uk-UA" dirty="0"/>
              <a:t>)</a:t>
            </a:r>
            <a:endParaRPr lang="en-US" dirty="0"/>
          </a:p>
          <a:p>
            <a:pPr lvl="1"/>
            <a:r>
              <a:rPr lang="uk-UA" dirty="0"/>
              <a:t>З чим це пов’язано?</a:t>
            </a:r>
          </a:p>
          <a:p>
            <a:pPr lvl="1"/>
            <a:r>
              <a:rPr lang="uk-UA" dirty="0"/>
              <a:t>Кожна компанія, яка звітує про активність певного суб’єкта загроз, насправді спостерігає у себе чи у своїх клієнтів відповідно схожі ТТП та набори інструментів для втручань, але надійно їх співставляти на постійній основі з даними інших компаній не може по ряду причин, наприклад із-за обмежень на поширення такої інформації клієнтами.</a:t>
            </a:r>
          </a:p>
          <a:p>
            <a:pPr lvl="1"/>
            <a:r>
              <a:rPr lang="uk-UA" dirty="0"/>
              <a:t>Зараз є декілька ініціатив щодо уніфікації найменувань, але ймовірно, що завершаться вони нічим. Наприклад, </a:t>
            </a:r>
            <a:r>
              <a:rPr lang="en-US" dirty="0" err="1">
                <a:hlinkClick r:id="rId2"/>
              </a:rPr>
              <a:t>Crowdstrike</a:t>
            </a:r>
            <a:r>
              <a:rPr lang="en-US" dirty="0">
                <a:hlinkClick r:id="rId2"/>
              </a:rPr>
              <a:t> </a:t>
            </a:r>
            <a:r>
              <a:rPr lang="uk-UA" dirty="0">
                <a:hlinkClick r:id="rId2"/>
              </a:rPr>
              <a:t>та </a:t>
            </a:r>
            <a:r>
              <a:rPr lang="en-US" dirty="0">
                <a:hlinkClick r:id="rId2"/>
              </a:rPr>
              <a:t>Microsoft </a:t>
            </a:r>
            <a:r>
              <a:rPr lang="uk-UA" dirty="0">
                <a:hlinkClick r:id="rId2"/>
              </a:rPr>
              <a:t>зробили співвідношення своїх найменувань</a:t>
            </a:r>
            <a:r>
              <a:rPr lang="uk-UA" dirty="0"/>
              <a:t>.</a:t>
            </a:r>
          </a:p>
          <a:p>
            <a:pPr lvl="1"/>
            <a:r>
              <a:rPr lang="uk-UA" dirty="0"/>
              <a:t>Наразі просте рішення для співставлення різних найменувань – це користуватись базами знань такими як </a:t>
            </a:r>
            <a:r>
              <a:rPr lang="en-US" dirty="0" err="1">
                <a:hlinkClick r:id="rId3"/>
              </a:rPr>
              <a:t>malpedia</a:t>
            </a:r>
            <a:r>
              <a:rPr lang="en-US" dirty="0"/>
              <a:t> </a:t>
            </a:r>
            <a:r>
              <a:rPr lang="uk-UA" dirty="0"/>
              <a:t>або іншими подібними ресурсами.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18655-453E-6BD0-83E9-11370971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670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1E2D-CB7D-8E3A-C7CE-BF7C7DC9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Аналіз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BFDC8-F99A-4D34-C3A7-E6FA6EC329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uk-UA" dirty="0"/>
              <a:t>На цьому етапі ми збагачуємо цю інформацію нашою внутрішньою інформацією.</a:t>
            </a:r>
          </a:p>
          <a:p>
            <a:r>
              <a:rPr lang="uk-UA" dirty="0"/>
              <a:t>Ключові питання:</a:t>
            </a:r>
          </a:p>
          <a:p>
            <a:pPr lvl="1"/>
            <a:r>
              <a:rPr lang="uk-UA" dirty="0"/>
              <a:t>Чи траплялись вже такі або схожі атаки у нас?</a:t>
            </a:r>
          </a:p>
          <a:p>
            <a:pPr lvl="1"/>
            <a:r>
              <a:rPr lang="uk-UA" dirty="0"/>
              <a:t>Чи є у нас вразливі до таких атак пристрої?</a:t>
            </a:r>
          </a:p>
          <a:p>
            <a:pPr lvl="1"/>
            <a:r>
              <a:rPr lang="uk-UA" dirty="0"/>
              <a:t>Що можна зробити, щоб уникнути таких атак?</a:t>
            </a:r>
          </a:p>
          <a:p>
            <a:pPr lvl="1"/>
            <a:r>
              <a:rPr lang="uk-UA" dirty="0"/>
              <a:t>Чи є готові або легкодоступні рішення?</a:t>
            </a:r>
            <a:endParaRPr lang="en-US" dirty="0"/>
          </a:p>
          <a:p>
            <a:pPr lvl="1"/>
            <a:r>
              <a:rPr lang="uk-UA" dirty="0"/>
              <a:t>Що найважливіше зробити першочергово?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D2AC-378C-E26C-AAB2-C14EAFB0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17</a:t>
            </a:fld>
            <a:endParaRPr lang="uk-UA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000D9E-7D07-9B9B-34BB-46E9FE699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811679"/>
              </p:ext>
            </p:extLst>
          </p:nvPr>
        </p:nvGraphicFramePr>
        <p:xfrm>
          <a:off x="5884164" y="585216"/>
          <a:ext cx="52837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78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9367-570A-39D8-F125-8446FAB9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Інформування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3B5D-7017-F174-1873-8635116F0D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uk-UA" dirty="0"/>
              <a:t>На цьому етапі ми адаптуємо зібрану інформацію у формат, зрозумілий цільовій аудиторії – тим, хто визначив завдання розвідки.</a:t>
            </a:r>
          </a:p>
          <a:p>
            <a:r>
              <a:rPr lang="uk-UA" dirty="0"/>
              <a:t>ІОС зазвичай додаються в системи кібербезпеки (системи моніторингу, фаєрволи) з відповідним контекстом.</a:t>
            </a:r>
          </a:p>
          <a:p>
            <a:r>
              <a:rPr lang="uk-UA" dirty="0"/>
              <a:t>ТТП цікаві командам з реагування, щоб розуміти яким чином може розвиватись подібна атака, а також для розробки правил виявлення та полювання на загрози.</a:t>
            </a:r>
          </a:p>
          <a:p>
            <a:r>
              <a:rPr lang="uk-UA" dirty="0"/>
              <a:t>Керівництву зазвичай цікаво наскільки наша компанія захищена від актуальних атак, тому така інформація для них збирається в регулярні звіти.</a:t>
            </a:r>
            <a:endParaRPr lang="en-US" dirty="0"/>
          </a:p>
          <a:p>
            <a:pPr algn="r"/>
            <a:r>
              <a:rPr lang="en-US" dirty="0">
                <a:hlinkClick r:id="rId2"/>
              </a:rPr>
              <a:t>CTI Blueprints </a:t>
            </a:r>
            <a:r>
              <a:rPr lang="en-US" dirty="0"/>
              <a:t>– </a:t>
            </a:r>
            <a:r>
              <a:rPr lang="uk-UA" dirty="0"/>
              <a:t>шаблони звітів на різні зацікавлені сторони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4CC1D-D81D-05EF-F851-1E31664F5747}"/>
              </a:ext>
            </a:extLst>
          </p:cNvPr>
          <p:cNvSpPr txBox="1"/>
          <p:nvPr/>
        </p:nvSpPr>
        <p:spPr>
          <a:xfrm>
            <a:off x="2270919" y="59034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hlinkClick r:id="rId3"/>
              </a:rPr>
              <a:t>Один з перших звітів СТІ про </a:t>
            </a:r>
            <a:r>
              <a:rPr lang="en-US" dirty="0">
                <a:hlinkClick r:id="rId3"/>
              </a:rPr>
              <a:t>APT1</a:t>
            </a: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0512D-6F08-7FCB-885E-08EE8C87D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4167" r="42946" b="6667"/>
          <a:stretch>
            <a:fillRect/>
          </a:stretch>
        </p:blipFill>
        <p:spPr>
          <a:xfrm>
            <a:off x="7591425" y="285750"/>
            <a:ext cx="3781425" cy="611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F4E52-BA10-D8AB-8A08-EDDAFBF6B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39" y="2249424"/>
            <a:ext cx="3345590" cy="40233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3AB7FE-242D-7F85-EA03-87275EC4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18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CC65A-A4C7-5C9A-2D22-1E2DB1EC0745}"/>
              </a:ext>
            </a:extLst>
          </p:cNvPr>
          <p:cNvSpPr txBox="1"/>
          <p:nvPr/>
        </p:nvSpPr>
        <p:spPr>
          <a:xfrm>
            <a:off x="8100052" y="767351"/>
            <a:ext cx="2764170" cy="646331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uk-UA" dirty="0"/>
              <a:t>«Стратегічні звіти осавулу, тактичні хорунжому»</a:t>
            </a:r>
          </a:p>
        </p:txBody>
      </p:sp>
    </p:spTree>
    <p:extLst>
      <p:ext uri="{BB962C8B-B14F-4D97-AF65-F5344CB8AC3E}">
        <p14:creationId xmlns:p14="http://schemas.microsoft.com/office/powerpoint/2010/main" val="240751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3F57-BD26-3FE1-DF82-E6642DAC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Обмін інформацієію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261504-E274-6AA5-F1EF-4A5E8A150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t="-170" r="19805" b="-518"/>
          <a:stretch>
            <a:fillRect/>
          </a:stretch>
        </p:blipFill>
        <p:spPr>
          <a:xfrm>
            <a:off x="5715000" y="685800"/>
            <a:ext cx="5678488" cy="55816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D9782-A231-CCE8-6BD3-8DD308656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uk-UA" dirty="0"/>
              <a:t>При інформуванні важливо задати та дотримуватись обмежень на поширення, які задаються</a:t>
            </a:r>
            <a:r>
              <a:rPr lang="uk-UA" dirty="0">
                <a:hlinkClick r:id="rId3"/>
              </a:rPr>
              <a:t> </a:t>
            </a:r>
            <a:r>
              <a:rPr lang="en-US" dirty="0">
                <a:hlinkClick r:id="rId3"/>
              </a:rPr>
              <a:t>Traffic Light Protocol (TLP)</a:t>
            </a:r>
            <a:r>
              <a:rPr lang="en-US" dirty="0"/>
              <a:t>, </a:t>
            </a:r>
            <a:r>
              <a:rPr lang="uk-UA" dirty="0"/>
              <a:t>щоб уникнути витоку чутливої інформації про інфраструктуру організації.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9CCCC-B348-D484-05ED-14F2C4B8C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37886" r="2573" b="31472"/>
          <a:stretch>
            <a:fillRect/>
          </a:stretch>
        </p:blipFill>
        <p:spPr>
          <a:xfrm>
            <a:off x="1024128" y="4002612"/>
            <a:ext cx="4309872" cy="74083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493CF7-8CE9-2AF6-4515-8F60AA972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46823"/>
              </p:ext>
            </p:extLst>
          </p:nvPr>
        </p:nvGraphicFramePr>
        <p:xfrm>
          <a:off x="968502" y="4510405"/>
          <a:ext cx="4500372" cy="1692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093">
                  <a:extLst>
                    <a:ext uri="{9D8B030D-6E8A-4147-A177-3AD203B41FA5}">
                      <a16:colId xmlns:a16="http://schemas.microsoft.com/office/drawing/2014/main" val="110033698"/>
                    </a:ext>
                  </a:extLst>
                </a:gridCol>
                <a:gridCol w="1125093">
                  <a:extLst>
                    <a:ext uri="{9D8B030D-6E8A-4147-A177-3AD203B41FA5}">
                      <a16:colId xmlns:a16="http://schemas.microsoft.com/office/drawing/2014/main" val="3183214081"/>
                    </a:ext>
                  </a:extLst>
                </a:gridCol>
                <a:gridCol w="1125093">
                  <a:extLst>
                    <a:ext uri="{9D8B030D-6E8A-4147-A177-3AD203B41FA5}">
                      <a16:colId xmlns:a16="http://schemas.microsoft.com/office/drawing/2014/main" val="150060597"/>
                    </a:ext>
                  </a:extLst>
                </a:gridCol>
                <a:gridCol w="1125093">
                  <a:extLst>
                    <a:ext uri="{9D8B030D-6E8A-4147-A177-3AD203B41FA5}">
                      <a16:colId xmlns:a16="http://schemas.microsoft.com/office/drawing/2014/main" val="3930281546"/>
                    </a:ext>
                  </a:extLst>
                </a:gridCol>
              </a:tblGrid>
              <a:tr h="32124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AMBER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GREEN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CLEAR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73739"/>
                  </a:ext>
                </a:extLst>
              </a:tr>
              <a:tr h="1188153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Не для поширення, тільки для кінцевого одержувача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Обмежене поширення, доступне тільки серед представників організації-одержувача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solidFill>
                            <a:schemeClr val="tx1"/>
                          </a:solidFill>
                        </a:rPr>
                        <a:t>Обмежене поширення, доступне тільки для представників спільноти або сектору</a:t>
                      </a:r>
                      <a:endParaRPr lang="uk-UA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dirty="0">
                          <a:solidFill>
                            <a:schemeClr val="tx1"/>
                          </a:solidFill>
                        </a:rPr>
                        <a:t>Необмежене поширення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713943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43F776C-D580-687D-2E3F-B247A1D1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19</a:t>
            </a:fld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A4D0A-E3F9-FBB2-79E5-646C596C4FDE}"/>
              </a:ext>
            </a:extLst>
          </p:cNvPr>
          <p:cNvSpPr txBox="1"/>
          <p:nvPr/>
        </p:nvSpPr>
        <p:spPr>
          <a:xfrm>
            <a:off x="7282324" y="3476625"/>
            <a:ext cx="3360865" cy="369332"/>
          </a:xfrm>
          <a:prstGeom prst="rect">
            <a:avLst/>
          </a:prstGeom>
          <a:solidFill>
            <a:srgbClr val="FFFFFF">
              <a:alpha val="25098"/>
            </a:srgbClr>
          </a:solidFill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«Ви ж тільки нікому не кажіть»</a:t>
            </a:r>
          </a:p>
        </p:txBody>
      </p:sp>
    </p:spTree>
    <p:extLst>
      <p:ext uri="{BB962C8B-B14F-4D97-AF65-F5344CB8AC3E}">
        <p14:creationId xmlns:p14="http://schemas.microsoft.com/office/powerpoint/2010/main" val="3803453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C5F8-9391-C86B-9B54-4514EAE1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Давайте знайомитись!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60385339-D2E8-A750-D47C-A2259AA4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02" y="2399070"/>
            <a:ext cx="479323" cy="479323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EDE684B7-AC52-CE46-81B2-E4DBB68C3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36" y="2399070"/>
            <a:ext cx="479323" cy="479323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85D5AF-ED4C-94A6-DF4A-4EC958BA3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40008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73793-E4C8-CBAA-CB2B-F5420B0AB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256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811B4-DB02-1DF1-C6FB-FF86420FD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7866-5903-C077-44F7-C6641F8E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підсумок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0A04BE-2487-6B55-2C7F-78C95147A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82041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555F-F12A-B2BF-3F9A-F3A0BF3E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6826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EC145F-B175-6D29-5DEB-0C7D62C4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Q&amp;a</a:t>
            </a:r>
            <a:endParaRPr lang="uk-U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A6FF3A-A7D9-58A1-99F6-92C2C4D8D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uk-UA" dirty="0"/>
              <a:t>Дякую за ці прекрасні картини польському художнику Юзефу Брандту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35E849-A122-FB79-AE1B-F2AB37C12A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r="26" b="30680"/>
          <a:stretch>
            <a:fillRect/>
          </a:stretch>
        </p:blipFill>
        <p:spPr>
          <a:xfrm>
            <a:off x="0" y="0"/>
            <a:ext cx="12188825" cy="4572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822EEF-8CE0-E852-41F5-5FDA6A49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75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C45-FC91-A9E1-D545-1882BE16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Додаток 1.Потенціал для використання ші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5A3A2A-8407-B075-662D-39E05DD3C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F997C-60EB-3B3A-E077-598CD143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41" y="5670774"/>
            <a:ext cx="188559" cy="188559"/>
          </a:xfrm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F7363FC-BB3E-8771-27F2-9F12127B12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-11079" r="-11047" b="15284"/>
          <a:stretch>
            <a:fillRect/>
          </a:stretch>
        </p:blipFill>
        <p:spPr>
          <a:xfrm>
            <a:off x="0" y="0"/>
            <a:ext cx="12188825" cy="4533900"/>
          </a:xfrm>
          <a:prstGeom prst="rect">
            <a:avLst/>
          </a:prstGeom>
          <a:noFill/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B5175CD-27F7-0B75-3A5E-57FB6C552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04078"/>
              </p:ext>
            </p:extLst>
          </p:nvPr>
        </p:nvGraphicFramePr>
        <p:xfrm>
          <a:off x="1219200" y="4346972"/>
          <a:ext cx="97942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848">
                  <a:extLst>
                    <a:ext uri="{9D8B030D-6E8A-4147-A177-3AD203B41FA5}">
                      <a16:colId xmlns:a16="http://schemas.microsoft.com/office/drawing/2014/main" val="3654616349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3545585942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1197232965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3444119329"/>
                    </a:ext>
                  </a:extLst>
                </a:gridCol>
                <a:gridCol w="1958848">
                  <a:extLst>
                    <a:ext uri="{9D8B030D-6E8A-4147-A177-3AD203B41FA5}">
                      <a16:colId xmlns:a16="http://schemas.microsoft.com/office/drawing/2014/main" val="1383036204"/>
                    </a:ext>
                  </a:extLst>
                </a:gridCol>
              </a:tblGrid>
              <a:tr h="52823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Планування та спрямування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Збір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Обробка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Аналіз та обробка</a:t>
                      </a:r>
                      <a:endParaRPr lang="uk-U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Інформування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2030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CF842D8-CEF4-6785-5383-D78DA79336C9}"/>
              </a:ext>
            </a:extLst>
          </p:cNvPr>
          <p:cNvSpPr txBox="1"/>
          <p:nvPr/>
        </p:nvSpPr>
        <p:spPr>
          <a:xfrm>
            <a:off x="965200" y="0"/>
            <a:ext cx="799592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На яких етапах ваших процесів СТІ ви користуєтесь або плануєте використання ШІ, і яка користь такого процесу?</a:t>
            </a:r>
            <a:endParaRPr lang="uk-UA" sz="2000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E6210B-5B43-7AFE-D536-5416A692F04E}"/>
              </a:ext>
            </a:extLst>
          </p:cNvPr>
          <p:cNvSpPr txBox="1"/>
          <p:nvPr/>
        </p:nvSpPr>
        <p:spPr>
          <a:xfrm rot="16200000">
            <a:off x="9933787" y="2897986"/>
            <a:ext cx="2528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SANS CTI Survey 2025</a:t>
            </a:r>
            <a:endParaRPr lang="uk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C72E1-BAFB-0C68-1139-482CD9A9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735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2368-C8CD-58A6-2D90-AB4556EE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Додаток 2. стандарти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0803B0-AB77-CAFD-79E0-0487EB257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520335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AB0E3-E66C-1ABF-8892-A254377B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45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540C-244B-4EAD-87AF-108E924C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Додаток 3. Кого варто почитати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44B3A-BF2A-41DC-CCCB-37241BEE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629DD1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/>
                <a:hlinkClick r:id="rId2"/>
              </a:rPr>
              <a:t>FIRST</a:t>
            </a: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ru-RU" dirty="0">
                <a:solidFill>
                  <a:prstClr val="black"/>
                </a:solidFill>
                <a:latin typeface="Calibri" panose="020F0502020204030204" pitchFamily="34" charset="0"/>
              </a:rPr>
              <a:t>надає безкоштовні, практичні та корисні курси з розвідки кіберзагроз</a:t>
            </a: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  <a:p>
            <a:r>
              <a:rPr lang="en-US" dirty="0">
                <a:hlinkClick r:id="rId3"/>
              </a:rPr>
              <a:t>Gert-Jan Bruggink</a:t>
            </a:r>
            <a:r>
              <a:rPr lang="en-US" dirty="0"/>
              <a:t> / </a:t>
            </a:r>
            <a:r>
              <a:rPr lang="en-US" dirty="0">
                <a:hlinkClick r:id="rId4"/>
              </a:rPr>
              <a:t>Venation</a:t>
            </a:r>
            <a:r>
              <a:rPr lang="en-US" dirty="0"/>
              <a:t> – </a:t>
            </a:r>
            <a:r>
              <a:rPr lang="uk-UA" dirty="0"/>
              <a:t>багато методологічно корисної інформації</a:t>
            </a:r>
          </a:p>
          <a:p>
            <a:r>
              <a:rPr lang="en-US" dirty="0">
                <a:hlinkClick r:id="rId5"/>
              </a:rPr>
              <a:t>Adam Goss</a:t>
            </a:r>
            <a:r>
              <a:rPr lang="uk-UA" dirty="0"/>
              <a:t> -</a:t>
            </a:r>
            <a:r>
              <a:rPr lang="uk-UA" b="1" dirty="0"/>
              <a:t> </a:t>
            </a:r>
            <a:r>
              <a:rPr lang="uk-UA" dirty="0"/>
              <a:t>багато практичних порад, його матеріали частково викоривувались в цій презентації</a:t>
            </a:r>
            <a:endParaRPr lang="en-US" dirty="0"/>
          </a:p>
          <a:p>
            <a:r>
              <a:rPr lang="en-US" dirty="0">
                <a:hlinkClick r:id="rId6"/>
              </a:rPr>
              <a:t>Flare.io </a:t>
            </a:r>
            <a:r>
              <a:rPr lang="en-US" dirty="0"/>
              <a:t>– </a:t>
            </a:r>
            <a:r>
              <a:rPr lang="uk-UA" dirty="0"/>
              <a:t>практичні, корисні курси</a:t>
            </a:r>
            <a:endParaRPr lang="en-US" dirty="0"/>
          </a:p>
          <a:p>
            <a:r>
              <a:rPr lang="en-US" dirty="0">
                <a:hlinkClick r:id="rId7"/>
              </a:rPr>
              <a:t>Intel-ops.io – Hunting Adversary Infrastructure </a:t>
            </a:r>
            <a:r>
              <a:rPr lang="ru-RU" dirty="0"/>
              <a:t>– </a:t>
            </a:r>
            <a:r>
              <a:rPr lang="uk-UA" dirty="0"/>
              <a:t>курс, який допоможе вам розмотати одну ІРшку в цілісну історію</a:t>
            </a:r>
          </a:p>
          <a:p>
            <a:endParaRPr lang="uk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9403D-6F18-948A-7404-C7947EBE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686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4C6A15-8E93-51C7-136A-8CDA9420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hlinkClick r:id="rId2"/>
              </a:rPr>
              <a:t>Додаток 4. </a:t>
            </a:r>
            <a:r>
              <a:rPr lang="en-US" dirty="0">
                <a:hlinkClick r:id="rId2"/>
              </a:rPr>
              <a:t>CTI challenge</a:t>
            </a:r>
            <a:endParaRPr lang="uk-UA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9E3878C0-F1F3-11E4-9705-E0B80B3B23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-84116" t="-2" r="-83672" b="-445"/>
          <a:stretch>
            <a:fillRect/>
          </a:stretch>
        </p:blipFill>
        <p:spPr>
          <a:xfrm>
            <a:off x="0" y="-1"/>
            <a:ext cx="12188952" cy="4572000"/>
          </a:xfr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6B64D-6A45-367C-5A7C-4FB3AC6BD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uk-UA" dirty="0"/>
              <a:t>На випадок коли хочеться розібратись та перевірити свої навички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F4961-0AE4-3465-DFDE-F8ED5715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07707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AC4711-3ED1-4FDD-2A9F-E2FF404CF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021899"/>
              </p:ext>
            </p:extLst>
          </p:nvPr>
        </p:nvGraphicFramePr>
        <p:xfrm>
          <a:off x="8610600" y="4960138"/>
          <a:ext cx="3200400" cy="146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01DA033-0D00-4776-4F4C-33AB03F8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Додаток 5. Гарний приклад стратегічної розвідки кіберзагроз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uk-UA" dirty="0"/>
              <a:t>ід </a:t>
            </a:r>
            <a:r>
              <a:rPr lang="en-US" dirty="0"/>
              <a:t>Sekoia.io</a:t>
            </a:r>
            <a:endParaRPr lang="uk-UA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F914F4B0-409F-4B7A-895E-EA56C16C64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795" t="12796" r="-39701" b="-298"/>
          <a:stretch>
            <a:fillRect/>
          </a:stretch>
        </p:blipFill>
        <p:spPr>
          <a:xfrm>
            <a:off x="0" y="0"/>
            <a:ext cx="12188825" cy="4572000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8C619-C4CB-E315-4833-36850755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540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D134-4D10-01D9-F670-B15A7B43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ми обговоримо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A87929-601F-D074-E76B-99EAEF1709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2024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4128D-3715-C160-A045-B3566090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525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65E0-AF92-3203-1928-A6F214FC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Визначення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3AB33-948C-8225-EE68-96F227D8785D}"/>
              </a:ext>
            </a:extLst>
          </p:cNvPr>
          <p:cNvSpPr/>
          <p:nvPr/>
        </p:nvSpPr>
        <p:spPr>
          <a:xfrm>
            <a:off x="981075" y="5095875"/>
            <a:ext cx="10077450" cy="10810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dirty="0">
                <a:solidFill>
                  <a:schemeClr val="tx1"/>
                </a:solidFill>
              </a:rPr>
              <a:t>Розвідка загроз – інформація про загрози, яку зібрали, обробили, проаналізували, протлумачили або збагатили для надання необхідного контексту для процесу прийняття рішень.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SP 800-150</a:t>
            </a: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91C9AE63-4651-2799-AE8D-99EE9801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3012" y="3267074"/>
            <a:ext cx="1933575" cy="1933575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7A46993-A83C-04F1-AA2E-29AABDEED1D2}"/>
              </a:ext>
            </a:extLst>
          </p:cNvPr>
          <p:cNvSpPr/>
          <p:nvPr/>
        </p:nvSpPr>
        <p:spPr>
          <a:xfrm>
            <a:off x="7353302" y="2715070"/>
            <a:ext cx="3486149" cy="1933573"/>
          </a:xfrm>
          <a:prstGeom prst="cloudCallout">
            <a:avLst>
              <a:gd name="adj1" fmla="val -69292"/>
              <a:gd name="adj2" fmla="val 835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Чи достатньо нам наявних інструментів для захисту від актуальних загроз?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FD2D275-B7AB-286B-DF0A-43DAA8054F2E}"/>
              </a:ext>
            </a:extLst>
          </p:cNvPr>
          <p:cNvSpPr/>
          <p:nvPr/>
        </p:nvSpPr>
        <p:spPr>
          <a:xfrm flipH="1">
            <a:off x="1613296" y="2019873"/>
            <a:ext cx="2639616" cy="1499616"/>
          </a:xfrm>
          <a:prstGeom prst="cloudCallout">
            <a:avLst>
              <a:gd name="adj1" fmla="val -84078"/>
              <a:gd name="adj2" fmla="val 62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Хто може нас атакувати і чим?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D191EC6-1A65-04F0-EA67-13BAA6601FB2}"/>
              </a:ext>
            </a:extLst>
          </p:cNvPr>
          <p:cNvSpPr/>
          <p:nvPr/>
        </p:nvSpPr>
        <p:spPr>
          <a:xfrm>
            <a:off x="4862511" y="1732093"/>
            <a:ext cx="3003996" cy="1195577"/>
          </a:xfrm>
          <a:prstGeom prst="cloudCallout">
            <a:avLst>
              <a:gd name="adj1" fmla="val 2516"/>
              <a:gd name="adj2" fmla="val 961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Цей файл – дійсно шкідливий?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7BD6E0B-0D40-D645-5002-D14504FFFC13}"/>
              </a:ext>
            </a:extLst>
          </p:cNvPr>
          <p:cNvSpPr/>
          <p:nvPr/>
        </p:nvSpPr>
        <p:spPr>
          <a:xfrm flipH="1">
            <a:off x="1890710" y="3681857"/>
            <a:ext cx="2971801" cy="1212850"/>
          </a:xfrm>
          <a:prstGeom prst="cloudCallout">
            <a:avLst>
              <a:gd name="adj1" fmla="val -66645"/>
              <a:gd name="adj2" fmla="val 598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Як нам провести полювання на загрозу АРТ28?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90E5B-5174-B922-2AC6-4C0D6D865BFB}"/>
              </a:ext>
            </a:extLst>
          </p:cNvPr>
          <p:cNvSpPr txBox="1"/>
          <p:nvPr/>
        </p:nvSpPr>
        <p:spPr>
          <a:xfrm>
            <a:off x="6019799" y="215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Іван Гокін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2AA04-00D3-A679-4992-C81C22CE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412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600ED0FD-4594-B3F4-0695-1E1DD8CCD75E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080529802"/>
              </p:ext>
            </p:extLst>
          </p:nvPr>
        </p:nvGraphicFramePr>
        <p:xfrm>
          <a:off x="609600" y="295275"/>
          <a:ext cx="121888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258BD-9B40-4B6F-D637-FAD0A6DFD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0415"/>
              </p:ext>
            </p:extLst>
          </p:nvPr>
        </p:nvGraphicFramePr>
        <p:xfrm>
          <a:off x="738992" y="889004"/>
          <a:ext cx="10385425" cy="3388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5425">
                  <a:extLst>
                    <a:ext uri="{9D8B030D-6E8A-4147-A177-3AD203B41FA5}">
                      <a16:colId xmlns:a16="http://schemas.microsoft.com/office/drawing/2014/main" val="1793231605"/>
                    </a:ext>
                  </a:extLst>
                </a:gridCol>
              </a:tblGrid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Полювання на загрози	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774444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Обгрунтування інвестицій в системи кібербезпеки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60628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Відповідність регуляторним вимогам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544489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Моніторинг суб'єктів загроз ворожих держав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869186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Пріоритезація усунення вразливостей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668462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Блокування / виявлення  шкідливого ПЗ за допомогою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Threat Intel feeds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043418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Інформування управлініських процесів СУІБ</a:t>
                      </a:r>
                      <a:endParaRPr lang="uk-UA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76699"/>
                  </a:ext>
                </a:extLst>
              </a:tr>
              <a:tr h="4235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Тренування команд безпеки / підвищення обізнаності	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13115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958F65-DB32-2FA5-5A87-904129D19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Призначення розвідки кіберзагроз</a:t>
            </a:r>
            <a:endParaRPr lang="uk-U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BD82C-B4EB-7025-3365-3C0BD59640C5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8610600" y="5368022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Джерело: </a:t>
            </a:r>
            <a:r>
              <a:rPr lang="en-US" dirty="0">
                <a:hlinkClick r:id="rId3"/>
              </a:rPr>
              <a:t>The Mind of the CISO by </a:t>
            </a:r>
            <a:r>
              <a:rPr lang="en-US" dirty="0" err="1">
                <a:hlinkClick r:id="rId3"/>
              </a:rPr>
              <a:t>Trellix</a:t>
            </a:r>
            <a:endParaRPr lang="uk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64FF9-CDAB-E9B6-EBD5-43C52666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288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11B1-A4B1-97DA-CAED-CD2F73BA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Що треба вміти?</a:t>
            </a:r>
          </a:p>
        </p:txBody>
      </p:sp>
      <p:graphicFrame>
        <p:nvGraphicFramePr>
          <p:cNvPr id="5" name="Content Placeholder 13">
            <a:extLst>
              <a:ext uri="{FF2B5EF4-FFF2-40B4-BE49-F238E27FC236}">
                <a16:creationId xmlns:a16="http://schemas.microsoft.com/office/drawing/2014/main" id="{C36C4461-ED54-95E0-5FFC-41152D308C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054470"/>
              </p:ext>
            </p:extLst>
          </p:nvPr>
        </p:nvGraphicFramePr>
        <p:xfrm>
          <a:off x="5467351" y="361950"/>
          <a:ext cx="6257924" cy="607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321932-3F17-84E5-1D48-590F2AB29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701829"/>
              </p:ext>
            </p:extLst>
          </p:nvPr>
        </p:nvGraphicFramePr>
        <p:xfrm>
          <a:off x="617392" y="2257507"/>
          <a:ext cx="4386281" cy="376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0230BF8-0084-4DC8-C6D6-7AC1AFC9A268}"/>
              </a:ext>
            </a:extLst>
          </p:cNvPr>
          <p:cNvSpPr txBox="1"/>
          <p:nvPr/>
        </p:nvSpPr>
        <p:spPr>
          <a:xfrm>
            <a:off x="980541" y="1947259"/>
            <a:ext cx="3657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800" dirty="0"/>
              <a:t>Сертифікації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6306B-BEC6-452B-9A2A-B8D7D8EAB586}"/>
              </a:ext>
            </a:extLst>
          </p:cNvPr>
          <p:cNvSpPr txBox="1"/>
          <p:nvPr/>
        </p:nvSpPr>
        <p:spPr>
          <a:xfrm rot="16200000">
            <a:off x="3073998" y="4196834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uk-UA" dirty="0">
                <a:hlinkClick r:id="rId12"/>
              </a:rPr>
              <a:t>European Cybersecurity Skills Framework</a:t>
            </a:r>
            <a:endParaRPr lang="uk-U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DA4175-2124-8790-6D4A-77C4845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65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F26D6-E0A4-2DE7-558B-59E935C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Де організаційно знаходяться СТІ аналітики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1E38DC-A81E-8CBE-A10B-9D0F7B9992C6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798483435"/>
              </p:ext>
            </p:extLst>
          </p:nvPr>
        </p:nvGraphicFramePr>
        <p:xfrm>
          <a:off x="0" y="0"/>
          <a:ext cx="12188825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7E2FBC-E3EB-F7CE-F47A-D47BB79BC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10150" y="3303029"/>
            <a:ext cx="6438900" cy="1463040"/>
          </a:xfrm>
        </p:spPr>
        <p:txBody>
          <a:bodyPr>
            <a:normAutofit/>
          </a:bodyPr>
          <a:lstStyle/>
          <a:p>
            <a:r>
              <a:rPr lang="uk-UA" dirty="0"/>
              <a:t>В більшості українських </a:t>
            </a:r>
            <a:r>
              <a:rPr lang="en-US" dirty="0"/>
              <a:t>SOC</a:t>
            </a:r>
            <a:r>
              <a:rPr lang="uk-UA" dirty="0"/>
              <a:t> СТІ аналітики є складовою підрозділу з реагування на інциденти.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F4418-1A77-3F62-D302-9624E831053A}"/>
              </a:ext>
            </a:extLst>
          </p:cNvPr>
          <p:cNvSpPr txBox="1"/>
          <p:nvPr/>
        </p:nvSpPr>
        <p:spPr>
          <a:xfrm>
            <a:off x="8610600" y="5226838"/>
            <a:ext cx="283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hlinkClick r:id="rId7"/>
              </a:rPr>
              <a:t>Джерело: </a:t>
            </a:r>
            <a:r>
              <a:rPr lang="en-US" dirty="0">
                <a:hlinkClick r:id="rId7"/>
              </a:rPr>
              <a:t>11 strategies of a world class cybersecurity operations center</a:t>
            </a:r>
            <a:r>
              <a:rPr lang="en-US" dirty="0"/>
              <a:t> - MITRE</a:t>
            </a:r>
            <a:endParaRPr lang="uk-U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AB6526-4D19-AB99-FE74-E8D8705B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97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BC7C-1316-2BC4-78AA-E2FC5F604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D09DF-9542-C488-EA4C-A47CE805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03" y="1560925"/>
            <a:ext cx="4690872" cy="351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EC999-C4AC-8FE8-B98F-5DE5A9D7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Перспективність професії на ринку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CE28-26A9-6BEE-B4BC-721AF16A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148875" cy="2487169"/>
          </a:xfrm>
        </p:spPr>
        <p:txBody>
          <a:bodyPr>
            <a:normAutofit fontScale="85000" lnSpcReduction="20000"/>
          </a:bodyPr>
          <a:lstStyle/>
          <a:p>
            <a:r>
              <a:rPr lang="uk-UA" dirty="0"/>
              <a:t>Зараз представлена в компаніях з розвідки кіберзагроз (</a:t>
            </a:r>
            <a:r>
              <a:rPr lang="ru-RU" dirty="0"/>
              <a:t>напр. </a:t>
            </a:r>
            <a:r>
              <a:rPr lang="en-US" dirty="0"/>
              <a:t>Recorded Future)</a:t>
            </a:r>
            <a:endParaRPr lang="uk-UA" dirty="0"/>
          </a:p>
          <a:p>
            <a:r>
              <a:rPr lang="ru-RU" dirty="0"/>
              <a:t>А</a:t>
            </a:r>
            <a:r>
              <a:rPr lang="uk-UA" dirty="0"/>
              <a:t>даптація європейських законів </a:t>
            </a:r>
            <a:r>
              <a:rPr lang="en-US" dirty="0">
                <a:hlinkClick r:id="rId4"/>
              </a:rPr>
              <a:t>NIS2</a:t>
            </a:r>
            <a:r>
              <a:rPr lang="en-US" dirty="0"/>
              <a:t> </a:t>
            </a:r>
            <a:r>
              <a:rPr lang="uk-UA" dirty="0"/>
              <a:t>та </a:t>
            </a:r>
            <a:r>
              <a:rPr lang="en-US" dirty="0">
                <a:hlinkClick r:id="rId5"/>
              </a:rPr>
              <a:t>DORA</a:t>
            </a:r>
            <a:r>
              <a:rPr lang="uk-UA" dirty="0"/>
              <a:t> підвищить попит на розвідку кіберзагроз в</a:t>
            </a:r>
            <a:r>
              <a:rPr lang="en-US" dirty="0"/>
              <a:t>, </a:t>
            </a:r>
            <a:r>
              <a:rPr lang="uk-UA" dirty="0"/>
              <a:t>в тому числі для проведення пентестів на основі розвідки кіберзагроз (</a:t>
            </a:r>
            <a:r>
              <a:rPr lang="en-US" dirty="0"/>
              <a:t>TLPT</a:t>
            </a:r>
            <a:r>
              <a:rPr lang="uk-UA" dirty="0"/>
              <a:t>).</a:t>
            </a:r>
          </a:p>
          <a:p>
            <a:r>
              <a:rPr lang="uk-UA" dirty="0"/>
              <a:t>Держспецзв’язку «адаптували» відповідний професійний стандарт, і можливо по ньому почнеться підготовка в університетах протягом наступних трьох-чотирьох років.</a:t>
            </a:r>
          </a:p>
          <a:p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265FA-9D0E-86BA-D09F-407911A22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773169"/>
            <a:ext cx="6019800" cy="1393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BEF26-74A8-513C-7A12-EADDDD7374E3}"/>
              </a:ext>
            </a:extLst>
          </p:cNvPr>
          <p:cNvSpPr txBox="1"/>
          <p:nvPr/>
        </p:nvSpPr>
        <p:spPr>
          <a:xfrm>
            <a:off x="7043928" y="5069554"/>
            <a:ext cx="4123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Найближчим часом ця професія буде актуальнішою в основному в державних органах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FF526-CD71-5BD5-CE11-41D418F2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8</a:t>
            </a:fld>
            <a:endParaRPr lang="uk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49409-80AA-492B-CF9D-C1EC6CFF082D}"/>
              </a:ext>
            </a:extLst>
          </p:cNvPr>
          <p:cNvSpPr txBox="1"/>
          <p:nvPr/>
        </p:nvSpPr>
        <p:spPr>
          <a:xfrm rot="16200000">
            <a:off x="9533780" y="2262962"/>
            <a:ext cx="4660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Business Research Private Ltd. - </a:t>
            </a:r>
            <a:r>
              <a:rPr lang="en-US" dirty="0">
                <a:hlinkClick r:id="rId7"/>
              </a:rPr>
              <a:t>Cyber Threat Intelligence Global Market Report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5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26A93-11B6-175F-3492-91189A3F2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0013-A1C2-43CD-811F-F364B34A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ПлатформИ розвідки кіберзагроз</a:t>
            </a:r>
          </a:p>
        </p:txBody>
      </p:sp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6DC08C0F-65D6-E6D8-9C7A-C3AB3E7EE35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0917244"/>
              </p:ext>
            </p:extLst>
          </p:nvPr>
        </p:nvGraphicFramePr>
        <p:xfrm>
          <a:off x="5989638" y="1435608"/>
          <a:ext cx="5394642" cy="573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C8047C-220B-3B98-7650-20DE4B5168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0826629"/>
              </p:ext>
            </p:extLst>
          </p:nvPr>
        </p:nvGraphicFramePr>
        <p:xfrm>
          <a:off x="1023938" y="2286000"/>
          <a:ext cx="47545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0A83EF-7FD0-D65F-F845-64379862F9A4}"/>
              </a:ext>
            </a:extLst>
          </p:cNvPr>
          <p:cNvSpPr txBox="1"/>
          <p:nvPr/>
        </p:nvSpPr>
        <p:spPr>
          <a:xfrm>
            <a:off x="7323390" y="6019284"/>
            <a:ext cx="114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&gt;&gt;DEMO</a:t>
            </a:r>
            <a:endParaRPr lang="uk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6EF34-41AA-0291-8C34-E28726ED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09BCB-28A3-4D29-9611-8CAEC1C9D001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4090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1628</TotalTime>
  <Words>1938</Words>
  <Application>Microsoft Office PowerPoint</Application>
  <PresentationFormat>Widescreen</PresentationFormat>
  <Paragraphs>249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Tw Cen MT</vt:lpstr>
      <vt:lpstr>Tw Cen MT Condensed</vt:lpstr>
      <vt:lpstr>Wingdings 3</vt:lpstr>
      <vt:lpstr>Integral</vt:lpstr>
      <vt:lpstr>Розвідка кіберзагроз: шо воно таке?</vt:lpstr>
      <vt:lpstr>Давайте знайомитись!</vt:lpstr>
      <vt:lpstr>Що ми обговоримо</vt:lpstr>
      <vt:lpstr>Визначення</vt:lpstr>
      <vt:lpstr>Призначення розвідки кіберзагроз</vt:lpstr>
      <vt:lpstr>Що треба вміти?</vt:lpstr>
      <vt:lpstr>Де організаційно знаходяться СТІ аналітики</vt:lpstr>
      <vt:lpstr>Перспективність професії на ринку</vt:lpstr>
      <vt:lpstr>ПлатформИ розвідки кіберзагроз</vt:lpstr>
      <vt:lpstr>Споживач інформації має обмежений час та увагу</vt:lpstr>
      <vt:lpstr>ЩО ЦІКАВО СПОЖИВАЧАМ ІНФОРМАЦІЇ?</vt:lpstr>
      <vt:lpstr>Цикл розвідки</vt:lpstr>
      <vt:lpstr>Планування та спрямування</vt:lpstr>
      <vt:lpstr>Збір</vt:lpstr>
      <vt:lpstr>Обробка</vt:lpstr>
      <vt:lpstr>Питання атрибуції</vt:lpstr>
      <vt:lpstr>Аналіз</vt:lpstr>
      <vt:lpstr>Інформування</vt:lpstr>
      <vt:lpstr>Обмін інформацієію</vt:lpstr>
      <vt:lpstr>підсумок</vt:lpstr>
      <vt:lpstr>Q&amp;a</vt:lpstr>
      <vt:lpstr>Додаток 1.Потенціал для використання ші</vt:lpstr>
      <vt:lpstr>Додаток 2. стандарти</vt:lpstr>
      <vt:lpstr>Додаток 3. Кого варто почитати</vt:lpstr>
      <vt:lpstr>Додаток 4. CTI challenge</vt:lpstr>
      <vt:lpstr>Додаток 5. Гарний приклад стратегічної розвідки кіберзагроз від Sekoia.io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Gokin</dc:creator>
  <cp:lastModifiedBy>Ivan Gokin</cp:lastModifiedBy>
  <cp:revision>8</cp:revision>
  <dcterms:created xsi:type="dcterms:W3CDTF">2025-06-23T09:14:53Z</dcterms:created>
  <dcterms:modified xsi:type="dcterms:W3CDTF">2025-07-01T12:00:22Z</dcterms:modified>
</cp:coreProperties>
</file>